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Default ContentType="image/png" Extension="png"/>
  <Default ContentType="video/mp4" Extension="mp4"/>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png" Type="http://schemas.openxmlformats.org/officeDocument/2006/relationships/image"/><Relationship Id="rId17" Target="ppt/media/img_cc_black.png" Type="http://schemas.openxmlformats.org/officeDocument/2006/relationships/image"/><Relationship Id="rId18" Target="ppt/presentation.xml" Type="http://schemas.openxmlformats.org/officeDocument/2006/relationships/officeDocument"/><Relationship Id="rId19" Target="docProps/core.xml" Type="http://schemas.openxmlformats.org/package/2006/relationships/metadata/core-properties"/><Relationship Id="rId20"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type="custom"/>
  <p:notesSz cx="12192000" cy="6858000"/>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a:tblStyle styleId="{6FB3FB40-64E0-4507-86CA-1C7587EF7C04}" styleName="Medium Style 2 - Accent 1">
    <a:wholeTbl>
      <a:tcTxStyle>
        <a:fontRef idx="minor">
          <a:srgbClr val="000000"/>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a:solidFill>
                <a:schemeClr val="lt1"/>
              </a:solidFill>
            </a:ln>
          </a:top>
        </a:tcBdr>
        <a:fill>
          <a:solidFill>
            <a:schemeClr val="accent1"/>
          </a:solidFill>
        </a:fill>
      </a:tcStyle>
    </a:lastRow>
    <a:firstRow>
      <a:tcTxStyle b="on">
        <a:fontRef idx="minor">
          <a:srgbClr val="000000"/>
        </a:fontRef>
        <a:schemeClr val="lt1"/>
      </a:tcTxStyle>
      <a:tcStyle>
        <a:tcBdr>
          <a:bottom>
            <a:ln w="38100">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tableStyles.xml" Type="http://schemas.openxmlformats.org/officeDocument/2006/relationships/tableStyles"/><Relationship Id="rId19" Target="presProps.xml" Type="http://schemas.openxmlformats.org/officeDocument/2006/relationships/presProps"/><Relationship Id="rId20"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
  <p:cSld name="Title Slide">
    <p:spTree>
      <p:nvGrpSpPr>
        <p:cNvPr id="1" name=""/>
        <p:cNvGrpSpPr/>
        <p:nvPr/>
      </p:nvGrpSpPr>
      <p:grpSpPr>
        <a:xfrm>
          <a:off x="0" y="0"/>
          <a:ext cx="0" cy="0"/>
          <a:chOff x="0" y="0"/>
          <a:chExt cx="0" cy="0"/>
        </a:xfrm>
      </p:grpSpPr>
      <p:sp>
        <p:nvSpPr>
          <p:cNvPr id="2" name="Title 1">
            <a:extLst>
              <a:ext uri="{5BDBB5AC-9F8C-494D-A310-C47F11CFEAE0}">
                <a16:creationId xmlns:a16="http://schemas.microsoft.com/office/drawing/2010/main" id="{097D3517-476E-467A-90E3-693C288853C0}"/>
              </a:ext>
            </a:extLst>
          </p:cNvPr>
          <p:cNvSpPr>
            <a:spLocks noGrp="true"/>
          </p:cNvSpPr>
          <p:nvPr>
            <p:ph type="title"/>
          </p:nvPr>
        </p:nvSpPr>
        <p:spPr>
          <a:xfrm rot="0">
            <a:off x="1524000" y="1122363"/>
            <a:ext cx="9144000" cy="2387600"/>
          </a:xfrm>
        </p:spPr>
        <p:txBody>
          <a:bodyPr anchor="b" rtlCol="0"/>
          <a:lstStyle>
            <a:lvl1pPr algn="ctr" lvl="0">
              <a:defRPr dirty="0" lang="en-US" sz="6000"/>
            </a:lvl1pPr>
          </a:lstStyle>
          <a:p>
            <a:pPr/>
            <a:r>
              <a:rPr dirty="0" lang="en-US"/>
              <a:t>Click to edit Master title style</a:t>
            </a:r>
            <a:endParaRPr dirty="0" lang="en-US"/>
          </a:p>
        </p:txBody>
      </p:sp>
      <p:sp>
        <p:nvSpPr>
          <p:cNvPr id="3" name="Subtitle 2">
            <a:extLst>
              <a:ext uri="{ED26A8CA-AD63-4E6E-83FC-393AD4F031E7}">
                <a16:creationId xmlns:a16="http://schemas.microsoft.com/office/drawing/2010/main" id="{E8F12279-5C78-4081-A56B-FFF5B7893F49}"/>
              </a:ext>
            </a:extLst>
          </p:cNvPr>
          <p:cNvSpPr>
            <a:spLocks noGrp="true"/>
          </p:cNvSpPr>
          <p:nvPr>
            <p:ph idx="1" type="subTitle"/>
          </p:nvPr>
        </p:nvSpPr>
        <p:spPr>
          <a:xfrm rot="0">
            <a:off x="1524000" y="3602038"/>
            <a:ext cx="9144000" cy="1655762"/>
          </a:xfrm>
        </p:spPr>
        <p:txBody>
          <a:bodyPr rtlCol="0"/>
          <a:lstStyle>
            <a:lvl1pPr algn="ctr" indent="0" lvl="0" marL="0">
              <a:buNone/>
              <a:defRPr dirty="0" lang="en-US" sz="2400"/>
            </a:lvl1pPr>
            <a:lvl2pPr algn="ctr" indent="0" lvl="1" marL="457200">
              <a:buNone/>
              <a:defRPr dirty="0" lang="en-US" sz="2000"/>
            </a:lvl2pPr>
            <a:lvl3pPr algn="ctr" indent="0" lvl="2" marL="914400">
              <a:buNone/>
              <a:defRPr dirty="0" lang="en-US" sz="1800"/>
            </a:lvl3pPr>
            <a:lvl4pPr algn="ctr" indent="0" lvl="3" marL="1371600">
              <a:buNone/>
              <a:defRPr dirty="0" lang="en-US" sz="1600"/>
            </a:lvl4pPr>
            <a:lvl5pPr algn="ctr" indent="0" lvl="4" marL="1828800">
              <a:buNone/>
              <a:defRPr dirty="0" lang="en-US" sz="1600"/>
            </a:lvl5pPr>
            <a:lvl6pPr algn="ctr" indent="0" lvl="5" marL="2286000">
              <a:buNone/>
              <a:defRPr dirty="0" lang="en-US" sz="1600"/>
            </a:lvl6pPr>
            <a:lvl7pPr algn="ctr" indent="0" lvl="6" marL="2743200">
              <a:buNone/>
              <a:defRPr dirty="0" lang="en-US" sz="1600"/>
            </a:lvl7pPr>
            <a:lvl8pPr algn="ctr" indent="0" lvl="7" marL="3200400">
              <a:buNone/>
              <a:defRPr dirty="0" lang="en-US" sz="1600"/>
            </a:lvl8pPr>
            <a:lvl9pPr algn="ctr" indent="0" lvl="8" marL="3657600">
              <a:buNone/>
              <a:defRPr dirty="0" lang="en-US" sz="1600"/>
            </a:lvl9pPr>
          </a:lstStyle>
          <a:p>
            <a:pPr/>
            <a:r>
              <a:rPr dirty="0" lang="en-US"/>
              <a:t>Click to edit Master subtitle style</a:t>
            </a:r>
            <a:endParaRPr dirty="0" lang="en-US"/>
          </a:p>
        </p:txBody>
      </p:sp>
      <p:sp>
        <p:nvSpPr>
          <p:cNvPr id="4" name="Date Placeholder 3">
            <a:extLst>
              <a:ext uri="{16DD42E3-64E7-40B1-8FF7-F778E0492292}">
                <a16:creationId xmlns:a16="http://schemas.microsoft.com/office/drawing/2010/main" id="{B68C3C96-0C52-4E4F-98B8-E87DB9A4F315}"/>
              </a:ext>
            </a:extLst>
          </p:cNvPr>
          <p:cNvSpPr>
            <a:spLocks noGrp="true"/>
          </p:cNvSpPr>
          <p:nvPr>
            <p:ph idx="10" sz="half" type="dt"/>
          </p:nvPr>
        </p:nvSpPr>
        <p:spPr/>
        <p:txBody>
          <a:bodyPr rtlCol="0"/>
          <a:lstStyle/>
          <a:p>
            <a:pPr/>
            <a:fld id="{B2F76ADD-A428-406C-B208-CB8DCE8EAE92}" type="datetime1">
              <a:t>6/5/2024</a:t>
            </a:fld>
            <a:endParaRPr dirty="0" lang="en-US"/>
          </a:p>
        </p:txBody>
      </p:sp>
      <p:sp>
        <p:nvSpPr>
          <p:cNvPr id="5" name="Footer Placeholder 4">
            <a:extLst>
              <a:ext uri="{2EE97A48-7CFD-4F2A-A84D-F1D20523E69F}">
                <a16:creationId xmlns:a16="http://schemas.microsoft.com/office/drawing/2010/main" id="{EE16803A-0987-488A-BD9D-85EA4ACBC03A}"/>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3A6B9B82-779E-44F3-9130-BE93498597CB}">
                <a16:creationId xmlns:a16="http://schemas.microsoft.com/office/drawing/2010/main" id="{CD4FAF13-9C09-4360-B6C7-C6D835C77F1A}"/>
              </a:ext>
            </a:extLst>
          </p:cNvPr>
          <p:cNvSpPr>
            <a:spLocks noGrp="true"/>
          </p:cNvSpPr>
          <p:nvPr>
            <p:ph idx="12" sz="quarter" type="sldNum"/>
          </p:nvPr>
        </p:nvSpPr>
        <p:spPr/>
        <p:txBody>
          <a:bodyPr rtlCol="0"/>
          <a:lstStyle/>
          <a:p>
            <a:pPr/>
            <a:fld id="{09321D0B-535B-49D1-BA52-EB8F24BEB3A9}" type="slidenum"/>
            <a:endParaRPr dirty="0" lang="en-US"/>
          </a:p>
        </p:txBody>
      </p:sp>
    </p:spTree>
    <p:extLst>
      <p:ext uri="{289878F7-DCC2-4415-AB4E-4C286BEB2176}">
        <p14:creationId xmlns:p14="http://schemas.microsoft.com/office/powerpoint/2010/main" val="1717571986391"/>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x">
  <p:cSld name="Title and Vertical Text">
    <p:spTree>
      <p:nvGrpSpPr>
        <p:cNvPr id="1" name=""/>
        <p:cNvGrpSpPr/>
        <p:nvPr/>
      </p:nvGrpSpPr>
      <p:grpSpPr>
        <a:xfrm>
          <a:off x="0" y="0"/>
          <a:ext cx="0" cy="0"/>
          <a:chOff x="0" y="0"/>
          <a:chExt cx="0" cy="0"/>
        </a:xfrm>
      </p:grpSpPr>
      <p:sp>
        <p:nvSpPr>
          <p:cNvPr id="2" name="Title 1">
            <a:extLst>
              <a:ext uri="{F907F661-0868-4058-A83F-FBF930015694}">
                <a16:creationId xmlns:a16="http://schemas.microsoft.com/office/drawing/2010/main" id="{24F5B072-381F-4319-BFFE-D9EA17B4D92D}"/>
              </a:ext>
            </a:extLst>
          </p:cNvPr>
          <p:cNvSpPr>
            <a:spLocks noGrp="true"/>
          </p:cNvSpPr>
          <p:nvPr>
            <p:ph type="title"/>
          </p:nvPr>
        </p:nvSpPr>
        <p:spPr/>
        <p:txBody>
          <a:bodyPr rtlCol="0"/>
          <a:lstStyle/>
          <a:p>
            <a:pPr/>
            <a:r>
              <a:rPr dirty="0" lang="en-US"/>
              <a:t>Click to edit Master title style</a:t>
            </a:r>
            <a:endParaRPr dirty="0" lang="en-US"/>
          </a:p>
        </p:txBody>
      </p:sp>
      <p:sp>
        <p:nvSpPr>
          <p:cNvPr id="3" name="Vertical Text Placeholder 2">
            <a:extLst>
              <a:ext uri="{FEAA8CE8-0238-4938-B89A-89FC811662CE}">
                <a16:creationId xmlns:a16="http://schemas.microsoft.com/office/drawing/2010/main" id="{D7C2012B-6F99-44E1-87AD-AC3DA7FB1F5C}"/>
              </a:ext>
            </a:extLst>
          </p:cNvPr>
          <p:cNvSpPr>
            <a:spLocks noGrp="true"/>
          </p:cNvSpPr>
          <p:nvPr>
            <p:ph idx="1" type="body"/>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83BCD538-4394-49C0-AE50-6EC33FE43B01}">
                <a16:creationId xmlns:a16="http://schemas.microsoft.com/office/drawing/2010/main" id="{94324C80-1F56-4F6C-8728-5CA9669D2C29}"/>
              </a:ext>
            </a:extLst>
          </p:cNvPr>
          <p:cNvSpPr>
            <a:spLocks noGrp="true"/>
          </p:cNvSpPr>
          <p:nvPr>
            <p:ph idx="10" sz="half" type="dt"/>
          </p:nvPr>
        </p:nvSpPr>
        <p:spPr/>
        <p:txBody>
          <a:bodyPr rtlCol="0"/>
          <a:lstStyle/>
          <a:p>
            <a:pPr/>
            <a:fld id="{C6DC7D38-FAE1-47CF-BDE0-58F22E24C2BA}" type="datetime1">
              <a:t>6/5/2024</a:t>
            </a:fld>
            <a:endParaRPr dirty="0" lang="en-US"/>
          </a:p>
        </p:txBody>
      </p:sp>
      <p:sp>
        <p:nvSpPr>
          <p:cNvPr id="5" name="Footer Placeholder 4">
            <a:extLst>
              <a:ext uri="{A02AD63E-F7C0-4ADB-96F1-7FDF31F13D72}">
                <a16:creationId xmlns:a16="http://schemas.microsoft.com/office/drawing/2010/main" id="{97EE1A51-9FFF-4DFC-BA57-0E15DD5FEDA0}"/>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331F43F7-4FD3-45AB-BA7A-D0040040BB83}">
                <a16:creationId xmlns:a16="http://schemas.microsoft.com/office/drawing/2010/main" id="{08E8934A-23BE-4659-A0EB-1B86DD8869EF}"/>
              </a:ext>
            </a:extLst>
          </p:cNvPr>
          <p:cNvSpPr>
            <a:spLocks noGrp="true"/>
          </p:cNvSpPr>
          <p:nvPr>
            <p:ph idx="12" sz="quarter" type="sldNum"/>
          </p:nvPr>
        </p:nvSpPr>
        <p:spPr/>
        <p:txBody>
          <a:bodyPr rtlCol="0"/>
          <a:lstStyle/>
          <a:p>
            <a:pPr/>
            <a:fld id="{6527D812-AAF1-4BDC-AE4D-70D42AB89DE3}" type="slidenum"/>
            <a:endParaRPr dirty="0" lang="en-US"/>
          </a:p>
        </p:txBody>
      </p:sp>
    </p:spTree>
    <p:extLst>
      <p:ext uri="{1FF4D8EC-4ECC-4ECF-9577-9F8E676E2C8C}">
        <p14:creationId xmlns:p14="http://schemas.microsoft.com/office/powerpoint/2010/main" val="1717571986409"/>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itleAndTx">
  <p:cSld name="Vertical Title and Text">
    <p:spTree>
      <p:nvGrpSpPr>
        <p:cNvPr id="1" name=""/>
        <p:cNvGrpSpPr/>
        <p:nvPr/>
      </p:nvGrpSpPr>
      <p:grpSpPr>
        <a:xfrm>
          <a:off x="0" y="0"/>
          <a:ext cx="0" cy="0"/>
          <a:chOff x="0" y="0"/>
          <a:chExt cx="0" cy="0"/>
        </a:xfrm>
      </p:grpSpPr>
      <p:sp>
        <p:nvSpPr>
          <p:cNvPr id="2" name="Vertical Title 1">
            <a:extLst>
              <a:ext uri="{793F542B-13A2-43EA-88CA-791E79A7E74B}">
                <a16:creationId xmlns:a16="http://schemas.microsoft.com/office/drawing/2010/main" id="{F1A25413-CEA1-4751-84F8-A19BB65E3ABD}"/>
              </a:ext>
            </a:extLst>
          </p:cNvPr>
          <p:cNvSpPr>
            <a:spLocks noGrp="true"/>
          </p:cNvSpPr>
          <p:nvPr>
            <p:ph type="title"/>
          </p:nvPr>
        </p:nvSpPr>
        <p:spPr>
          <a:xfrm rot="0">
            <a:off x="8724900" y="365125"/>
            <a:ext cx="2628900" cy="5811838"/>
          </a:xfrm>
        </p:spPr>
        <p:txBody>
          <a:bodyPr rtlCol="0"/>
          <a:lstStyle/>
          <a:p>
            <a:pPr/>
            <a:r>
              <a:rPr dirty="0" lang="en-US"/>
              <a:t>Click to edit Master title style</a:t>
            </a:r>
            <a:endParaRPr dirty="0" lang="en-US"/>
          </a:p>
        </p:txBody>
      </p:sp>
      <p:sp>
        <p:nvSpPr>
          <p:cNvPr id="3" name="Vertical Text Placeholder 2">
            <a:extLst>
              <a:ext uri="{6409981E-7FA4-428B-A8D1-D4FC6B40A92B}">
                <a16:creationId xmlns:a16="http://schemas.microsoft.com/office/drawing/2010/main" id="{D3D3DD8B-787B-4F4A-B6E7-96A6E10D7526}"/>
              </a:ext>
            </a:extLst>
          </p:cNvPr>
          <p:cNvSpPr>
            <a:spLocks noGrp="true"/>
          </p:cNvSpPr>
          <p:nvPr>
            <p:ph idx="1" type="body"/>
          </p:nvPr>
        </p:nvSpPr>
        <p:spPr>
          <a:xfrm rot="0">
            <a:off x="838200" y="365125"/>
            <a:ext cx="7734300" cy="58118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971338F9-D48D-436E-B0B9-A33A2CDDE56F}">
                <a16:creationId xmlns:a16="http://schemas.microsoft.com/office/drawing/2010/main" id="{7CA5CF2A-9220-4654-9F6C-EA7366EFD9E0}"/>
              </a:ext>
            </a:extLst>
          </p:cNvPr>
          <p:cNvSpPr>
            <a:spLocks noGrp="true"/>
          </p:cNvSpPr>
          <p:nvPr>
            <p:ph idx="10" sz="half" type="dt"/>
          </p:nvPr>
        </p:nvSpPr>
        <p:spPr/>
        <p:txBody>
          <a:bodyPr rtlCol="0"/>
          <a:lstStyle/>
          <a:p>
            <a:pPr/>
            <a:fld id="{1A836B9C-8D0D-44B4-B2E1-3C436A4AE976}" type="datetime1">
              <a:t>6/5/2024</a:t>
            </a:fld>
            <a:endParaRPr dirty="0" lang="en-US"/>
          </a:p>
        </p:txBody>
      </p:sp>
      <p:sp>
        <p:nvSpPr>
          <p:cNvPr id="5" name="Footer Placeholder 4">
            <a:extLst>
              <a:ext uri="{54723662-D942-414A-99AD-401FCFAF5DF2}">
                <a16:creationId xmlns:a16="http://schemas.microsoft.com/office/drawing/2010/main" id="{8026ABFF-D9EE-4919-87EA-1C89BD855CFB}"/>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0690EE41-BB41-424D-9E9F-7A22EACD3CA6}">
                <a16:creationId xmlns:a16="http://schemas.microsoft.com/office/drawing/2010/main" id="{7C5C5CC5-9B04-4510-B6B0-6E731CB58227}"/>
              </a:ext>
            </a:extLst>
          </p:cNvPr>
          <p:cNvSpPr>
            <a:spLocks noGrp="true"/>
          </p:cNvSpPr>
          <p:nvPr>
            <p:ph idx="12" sz="quarter" type="sldNum"/>
          </p:nvPr>
        </p:nvSpPr>
        <p:spPr/>
        <p:txBody>
          <a:bodyPr rtlCol="0"/>
          <a:lstStyle/>
          <a:p>
            <a:pPr/>
            <a:fld id="{9AE562B0-FB69-4237-A92F-9CF366F5BB35}" type="slidenum"/>
            <a:endParaRPr dirty="0" lang="en-US"/>
          </a:p>
        </p:txBody>
      </p:sp>
    </p:spTree>
    <p:extLst>
      <p:ext uri="{3AE05D1C-A649-4A9B-B7E0-D7840FEFD30C}">
        <p14:creationId xmlns:p14="http://schemas.microsoft.com/office/powerpoint/2010/main" val="1717571986411"/>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id="2" name="Title 1">
            <a:extLst>
              <a:ext uri="{CB496E53-1C61-4C23-BB1C-E9291C807ECA}">
                <a16:creationId xmlns:a16="http://schemas.microsoft.com/office/drawing/2010/main" id="{A766EBC7-5378-4B4C-9252-77CFA1FC5A80}"/>
              </a:ext>
            </a:extLst>
          </p:cNvPr>
          <p:cNvSpPr>
            <a:spLocks noGrp="true"/>
          </p:cNvSpPr>
          <p:nvPr>
            <p:ph type="title"/>
          </p:nvPr>
        </p:nvSpPr>
        <p:spPr/>
        <p:txBody>
          <a:bodyPr rtlCol="0"/>
          <a:lstStyle/>
          <a:p>
            <a:pPr/>
            <a:r>
              <a:rPr dirty="0" lang="en-US"/>
              <a:t>Click to edit Master title style</a:t>
            </a:r>
            <a:endParaRPr dirty="0" lang="en-US"/>
          </a:p>
        </p:txBody>
      </p:sp>
      <p:sp>
        <p:nvSpPr>
          <p:cNvPr id="3" name="Content Placeholder 2">
            <a:extLst>
              <a:ext uri="{DCC0D630-CB63-4308-93F2-9D96D90E143B}">
                <a16:creationId xmlns:a16="http://schemas.microsoft.com/office/drawing/2010/main" id="{ED49787E-80D5-4D16-B002-E3D3E946C69F}"/>
              </a:ext>
            </a:extLst>
          </p:cNvPr>
          <p:cNvSpPr>
            <a:spLocks noGrp="true"/>
          </p:cNvSpPr>
          <p:nvPr>
            <p:ph idx="1"/>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4D339D23-6FCB-486A-8D2E-EF47EFDFC87D}">
                <a16:creationId xmlns:a16="http://schemas.microsoft.com/office/drawing/2010/main" id="{0FF64ED5-F521-4CB2-9278-2C051BE45454}"/>
              </a:ext>
            </a:extLst>
          </p:cNvPr>
          <p:cNvSpPr>
            <a:spLocks noGrp="true"/>
          </p:cNvSpPr>
          <p:nvPr>
            <p:ph idx="10" sz="half" type="dt"/>
          </p:nvPr>
        </p:nvSpPr>
        <p:spPr/>
        <p:txBody>
          <a:bodyPr rtlCol="0"/>
          <a:lstStyle/>
          <a:p>
            <a:pPr/>
            <a:fld id="{AD2FE601-348A-445E-8807-346BF315A3AF}" type="datetime1">
              <a:t>6/5/2024</a:t>
            </a:fld>
            <a:endParaRPr dirty="0" lang="en-US"/>
          </a:p>
        </p:txBody>
      </p:sp>
      <p:sp>
        <p:nvSpPr>
          <p:cNvPr id="5" name="Footer Placeholder 4">
            <a:extLst>
              <a:ext uri="{029870AF-007E-4211-B661-9D3D4EC7194F}">
                <a16:creationId xmlns:a16="http://schemas.microsoft.com/office/drawing/2010/main" id="{2FCC522F-DB54-44AB-8982-E6BC1005D422}"/>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C80D8C49-4511-42CA-ACEB-C0D96C626BBF}">
                <a16:creationId xmlns:a16="http://schemas.microsoft.com/office/drawing/2010/main" id="{584491B5-1F53-4878-869D-DEEEBA8553CC}"/>
              </a:ext>
            </a:extLst>
          </p:cNvPr>
          <p:cNvSpPr>
            <a:spLocks noGrp="true"/>
          </p:cNvSpPr>
          <p:nvPr>
            <p:ph idx="12" sz="quarter" type="sldNum"/>
          </p:nvPr>
        </p:nvSpPr>
        <p:spPr/>
        <p:txBody>
          <a:bodyPr rtlCol="0"/>
          <a:lstStyle/>
          <a:p>
            <a:pPr/>
            <a:fld id="{F74599B3-E220-4A0B-9359-9B251661F98A}" type="slidenum"/>
            <a:endParaRPr dirty="0" lang="en-US"/>
          </a:p>
        </p:txBody>
      </p:sp>
    </p:spTree>
    <p:extLst>
      <p:ext uri="{27FA84B2-DAD3-4347-9B96-53C83A1ADFEE}">
        <p14:creationId xmlns:p14="http://schemas.microsoft.com/office/powerpoint/2010/main" val="1717571986393"/>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secHead">
  <p:cSld name="Section Header">
    <p:spTree>
      <p:nvGrpSpPr>
        <p:cNvPr id="1" name=""/>
        <p:cNvGrpSpPr/>
        <p:nvPr/>
      </p:nvGrpSpPr>
      <p:grpSpPr>
        <a:xfrm>
          <a:off x="0" y="0"/>
          <a:ext cx="0" cy="0"/>
          <a:chOff x="0" y="0"/>
          <a:chExt cx="0" cy="0"/>
        </a:xfrm>
      </p:grpSpPr>
      <p:sp>
        <p:nvSpPr>
          <p:cNvPr id="2" name="Title 1">
            <a:extLst>
              <a:ext uri="{0BEF14B1-0975-4B15-9FEF-13FE88709996}">
                <a16:creationId xmlns:a16="http://schemas.microsoft.com/office/drawing/2010/main" id="{3EB39F15-668C-4F97-B164-52082ADE80A2}"/>
              </a:ext>
            </a:extLst>
          </p:cNvPr>
          <p:cNvSpPr>
            <a:spLocks noGrp="true"/>
          </p:cNvSpPr>
          <p:nvPr>
            <p:ph type="title"/>
          </p:nvPr>
        </p:nvSpPr>
        <p:spPr>
          <a:xfrm rot="0">
            <a:off x="831849" y="1709738"/>
            <a:ext cx="10515600" cy="2852737"/>
          </a:xfrm>
        </p:spPr>
        <p:txBody>
          <a:bodyPr anchor="b" rtlCol="0"/>
          <a:lstStyle>
            <a:lvl1pPr lvl="0">
              <a:defRPr dirty="0" lang="en-US" sz="6000"/>
            </a:lvl1pPr>
          </a:lstStyle>
          <a:p>
            <a:pPr/>
            <a:r>
              <a:rPr dirty="0" lang="en-US"/>
              <a:t>Click to edit Master title style</a:t>
            </a:r>
            <a:endParaRPr dirty="0" lang="en-US"/>
          </a:p>
        </p:txBody>
      </p:sp>
      <p:sp>
        <p:nvSpPr>
          <p:cNvPr id="3" name="Text Placeholder 2">
            <a:extLst>
              <a:ext uri="{19488FCA-992C-4BA3-A73F-5A52D889328D}">
                <a16:creationId xmlns:a16="http://schemas.microsoft.com/office/drawing/2010/main" id="{CEB37AB9-69BF-468B-89BF-5A2DA6AB0ED8}"/>
              </a:ext>
            </a:extLst>
          </p:cNvPr>
          <p:cNvSpPr>
            <a:spLocks noGrp="true"/>
          </p:cNvSpPr>
          <p:nvPr>
            <p:ph idx="1" type="body"/>
          </p:nvPr>
        </p:nvSpPr>
        <p:spPr>
          <a:xfrm rot="0">
            <a:off x="831849" y="4589463"/>
            <a:ext cx="10515600" cy="1500187"/>
          </a:xfrm>
        </p:spPr>
        <p:txBody>
          <a:bodyPr rtlCol="0"/>
          <a:lstStyle>
            <a:lvl1pPr indent="0" lvl="0" marL="0">
              <a:buNone/>
              <a:defRPr dirty="0" lang="en-US" sz="2400">
                <a:solidFill>
                  <a:schemeClr val="tx1">
                    <a:tint val="75000"/>
                  </a:schemeClr>
                </a:solidFill>
              </a:defRPr>
            </a:lvl1pPr>
            <a:lvl2pPr indent="0" lvl="1" marL="457200">
              <a:buNone/>
              <a:defRPr dirty="0" lang="en-US" sz="2000">
                <a:solidFill>
                  <a:schemeClr val="tx1">
                    <a:tint val="75000"/>
                  </a:schemeClr>
                </a:solidFill>
              </a:defRPr>
            </a:lvl2pPr>
            <a:lvl3pPr indent="0" lvl="2" marL="914400">
              <a:buNone/>
              <a:defRPr dirty="0" lang="en-US" sz="1800">
                <a:solidFill>
                  <a:schemeClr val="tx1">
                    <a:tint val="75000"/>
                  </a:schemeClr>
                </a:solidFill>
              </a:defRPr>
            </a:lvl3pPr>
            <a:lvl4pPr indent="0" lvl="3" marL="1371600">
              <a:buNone/>
              <a:defRPr dirty="0" lang="en-US" sz="1600">
                <a:solidFill>
                  <a:schemeClr val="tx1">
                    <a:tint val="75000"/>
                  </a:schemeClr>
                </a:solidFill>
              </a:defRPr>
            </a:lvl4pPr>
            <a:lvl5pPr indent="0" lvl="4" marL="1828800">
              <a:buNone/>
              <a:defRPr dirty="0" lang="en-US" sz="1600">
                <a:solidFill>
                  <a:schemeClr val="tx1">
                    <a:tint val="75000"/>
                  </a:schemeClr>
                </a:solidFill>
              </a:defRPr>
            </a:lvl5pPr>
            <a:lvl6pPr indent="0" lvl="5" marL="2286000">
              <a:buNone/>
              <a:defRPr dirty="0" lang="en-US" sz="1600">
                <a:solidFill>
                  <a:schemeClr val="tx1">
                    <a:tint val="75000"/>
                  </a:schemeClr>
                </a:solidFill>
              </a:defRPr>
            </a:lvl6pPr>
            <a:lvl7pPr indent="0" lvl="6" marL="2743200">
              <a:buNone/>
              <a:defRPr dirty="0" lang="en-US" sz="1600">
                <a:solidFill>
                  <a:schemeClr val="tx1">
                    <a:tint val="75000"/>
                  </a:schemeClr>
                </a:solidFill>
              </a:defRPr>
            </a:lvl7pPr>
            <a:lvl8pPr indent="0" lvl="7" marL="3200400">
              <a:buNone/>
              <a:defRPr dirty="0" lang="en-US" sz="1600">
                <a:solidFill>
                  <a:schemeClr val="tx1">
                    <a:tint val="75000"/>
                  </a:schemeClr>
                </a:solidFill>
              </a:defRPr>
            </a:lvl8pPr>
            <a:lvl9pPr indent="0" lvl="8" marL="3657600">
              <a:buNone/>
              <a:defRPr dirty="0" lang="en-US" sz="1600">
                <a:solidFill>
                  <a:schemeClr val="tx1">
                    <a:tint val="75000"/>
                  </a:schemeClr>
                </a:solidFill>
              </a:defRPr>
            </a:lvl9pPr>
          </a:lstStyle>
          <a:p>
            <a:pPr lvl="0"/>
            <a:r>
              <a:rPr dirty="0" lang="en-US"/>
              <a:t>Click to edit Master text styles</a:t>
            </a:r>
            <a:endParaRPr dirty="0" lang="en-US"/>
          </a:p>
        </p:txBody>
      </p:sp>
      <p:sp>
        <p:nvSpPr>
          <p:cNvPr id="4" name="Date Placeholder 3">
            <a:extLst>
              <a:ext uri="{E52DEFDE-6CF4-4CA6-8DB1-A32D85219BD0}">
                <a16:creationId xmlns:a16="http://schemas.microsoft.com/office/drawing/2010/main" id="{2C0B7A48-063D-4464-A4B8-0E0A87F20983}"/>
              </a:ext>
            </a:extLst>
          </p:cNvPr>
          <p:cNvSpPr>
            <a:spLocks noGrp="true"/>
          </p:cNvSpPr>
          <p:nvPr>
            <p:ph idx="10" sz="half" type="dt"/>
          </p:nvPr>
        </p:nvSpPr>
        <p:spPr/>
        <p:txBody>
          <a:bodyPr rtlCol="0"/>
          <a:lstStyle/>
          <a:p>
            <a:pPr/>
            <a:fld id="{7C1DAC61-79AC-4BB8-B02D-E5AEF69E651C}" type="datetime1">
              <a:t>6/5/2024</a:t>
            </a:fld>
            <a:endParaRPr dirty="0" lang="en-US"/>
          </a:p>
        </p:txBody>
      </p:sp>
      <p:sp>
        <p:nvSpPr>
          <p:cNvPr id="5" name="Footer Placeholder 4">
            <a:extLst>
              <a:ext uri="{4BA078E6-A398-4383-9D24-D608963B51B5}">
                <a16:creationId xmlns:a16="http://schemas.microsoft.com/office/drawing/2010/main" id="{50797DD3-1C89-4679-B2CE-3A6F19BD465A}"/>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75044F4D-70F4-459F-A1DE-0C43008F3F73}">
                <a16:creationId xmlns:a16="http://schemas.microsoft.com/office/drawing/2010/main" id="{FAB21B6F-C811-4A3C-A175-2A54F5E89FA2}"/>
              </a:ext>
            </a:extLst>
          </p:cNvPr>
          <p:cNvSpPr>
            <a:spLocks noGrp="true"/>
          </p:cNvSpPr>
          <p:nvPr>
            <p:ph idx="12" sz="quarter" type="sldNum"/>
          </p:nvPr>
        </p:nvSpPr>
        <p:spPr/>
        <p:txBody>
          <a:bodyPr rtlCol="0"/>
          <a:lstStyle/>
          <a:p>
            <a:pPr/>
            <a:fld id="{DFBE43B4-50FB-4870-9850-8B4CAB1C3682}" type="slidenum"/>
            <a:endParaRPr dirty="0" lang="en-US"/>
          </a:p>
        </p:txBody>
      </p:sp>
    </p:spTree>
    <p:extLst>
      <p:ext uri="{E891BEB0-F5BB-48CB-A4C3-C278A4719938}">
        <p14:creationId xmlns:p14="http://schemas.microsoft.com/office/powerpoint/2010/main" val="1717571986395"/>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Obj">
  <p:cSld name="Two Content">
    <p:spTree>
      <p:nvGrpSpPr>
        <p:cNvPr id="1" name=""/>
        <p:cNvGrpSpPr/>
        <p:nvPr/>
      </p:nvGrpSpPr>
      <p:grpSpPr>
        <a:xfrm>
          <a:off x="0" y="0"/>
          <a:ext cx="0" cy="0"/>
          <a:chOff x="0" y="0"/>
          <a:chExt cx="0" cy="0"/>
        </a:xfrm>
      </p:grpSpPr>
      <p:sp>
        <p:nvSpPr>
          <p:cNvPr id="2" name="Title 1">
            <a:extLst>
              <a:ext uri="{5976E0C7-1D93-40A7-BB5B-A222D1C2C2C3}">
                <a16:creationId xmlns:a16="http://schemas.microsoft.com/office/drawing/2010/main" id="{8E92EDA5-2712-4B91-9F4B-B3C647DC733D}"/>
              </a:ext>
            </a:extLst>
          </p:cNvPr>
          <p:cNvSpPr>
            <a:spLocks noGrp="true"/>
          </p:cNvSpPr>
          <p:nvPr>
            <p:ph type="title"/>
          </p:nvPr>
        </p:nvSpPr>
        <p:spPr/>
        <p:txBody>
          <a:bodyPr rtlCol="0"/>
          <a:lstStyle/>
          <a:p>
            <a:pPr/>
            <a:r>
              <a:rPr dirty="0" lang="en-US"/>
              <a:t>Click to edit Master title style</a:t>
            </a:r>
            <a:endParaRPr dirty="0" lang="en-US"/>
          </a:p>
        </p:txBody>
      </p:sp>
      <p:sp>
        <p:nvSpPr>
          <p:cNvPr id="3" name="Content Placeholder 2">
            <a:extLst>
              <a:ext uri="{A354E221-E5C0-4594-9FB8-2009BE0D3924}">
                <a16:creationId xmlns:a16="http://schemas.microsoft.com/office/drawing/2010/main" id="{844DB035-AF41-41E3-92B0-00F9DE2C676E}"/>
              </a:ext>
            </a:extLst>
          </p:cNvPr>
          <p:cNvSpPr>
            <a:spLocks noGrp="true"/>
          </p:cNvSpPr>
          <p:nvPr>
            <p:ph idx="1"/>
          </p:nvPr>
        </p:nvSpPr>
        <p:spPr>
          <a:xfrm rot="0">
            <a:off x="838200" y="1825625"/>
            <a:ext cx="5181600" cy="43513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Content Placeholder 3">
            <a:extLst>
              <a:ext uri="{826CD561-80ED-40CB-87B1-1FD1ACB06435}">
                <a16:creationId xmlns:a16="http://schemas.microsoft.com/office/drawing/2010/main" id="{3DCC66C0-1520-4CA2-AD0E-EAD3407BFA39}"/>
              </a:ext>
            </a:extLst>
          </p:cNvPr>
          <p:cNvSpPr>
            <a:spLocks noGrp="true"/>
          </p:cNvSpPr>
          <p:nvPr>
            <p:ph idx="2"/>
          </p:nvPr>
        </p:nvSpPr>
        <p:spPr>
          <a:xfrm rot="0">
            <a:off x="6172200" y="1825625"/>
            <a:ext cx="5181600" cy="43513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Date Placeholder 4">
            <a:extLst>
              <a:ext uri="{A93FF0E2-934C-406E-BADF-965695E293E1}">
                <a16:creationId xmlns:a16="http://schemas.microsoft.com/office/drawing/2010/main" id="{51C33A9C-AF00-4C4C-9B43-B5E4C37CA434}"/>
              </a:ext>
            </a:extLst>
          </p:cNvPr>
          <p:cNvSpPr>
            <a:spLocks noGrp="true"/>
          </p:cNvSpPr>
          <p:nvPr>
            <p:ph idx="10" sz="half" type="dt"/>
          </p:nvPr>
        </p:nvSpPr>
        <p:spPr/>
        <p:txBody>
          <a:bodyPr rtlCol="0"/>
          <a:lstStyle/>
          <a:p>
            <a:pPr/>
            <a:fld id="{75BFB304-BAB4-4D31-B2F8-32F5D18B8EAB}" type="datetime1">
              <a:t>6/5/2024</a:t>
            </a:fld>
            <a:endParaRPr dirty="0" lang="en-US"/>
          </a:p>
        </p:txBody>
      </p:sp>
      <p:sp>
        <p:nvSpPr>
          <p:cNvPr id="6" name="Footer Placeholder 5">
            <a:extLst>
              <a:ext uri="{564E4775-1D75-4383-8AE4-1967F55E3AC3}">
                <a16:creationId xmlns:a16="http://schemas.microsoft.com/office/drawing/2010/main" id="{A986AEC1-5546-4865-B218-937230D83547}"/>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3AB5EF73-1F9A-40FF-A843-31B93F901401}">
                <a16:creationId xmlns:a16="http://schemas.microsoft.com/office/drawing/2010/main" id="{AA8A72F5-5056-4663-898B-8E4BDA9803DE}"/>
              </a:ext>
            </a:extLst>
          </p:cNvPr>
          <p:cNvSpPr>
            <a:spLocks noGrp="true"/>
          </p:cNvSpPr>
          <p:nvPr>
            <p:ph idx="12" sz="quarter" type="sldNum"/>
          </p:nvPr>
        </p:nvSpPr>
        <p:spPr/>
        <p:txBody>
          <a:bodyPr rtlCol="0"/>
          <a:lstStyle/>
          <a:p>
            <a:pPr/>
            <a:fld id="{60D5C518-07E9-46BB-B374-811B1C2B7D54}" type="slidenum"/>
            <a:endParaRPr dirty="0" lang="en-US"/>
          </a:p>
        </p:txBody>
      </p:sp>
    </p:spTree>
    <p:extLst>
      <p:ext uri="{F483C151-88A1-4310-9598-2DA1FD1BC729}">
        <p14:creationId xmlns:p14="http://schemas.microsoft.com/office/powerpoint/2010/main" val="1717571986397"/>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sp>
        <p:nvSpPr>
          <p:cNvPr id="2" name="Title 1">
            <a:extLst>
              <a:ext uri="{9715C1EE-B53E-424E-BDA7-2AA5C32EC2F6}">
                <a16:creationId xmlns:a16="http://schemas.microsoft.com/office/drawing/2010/main" id="{C3C6842F-2E8C-4609-A00E-8857C73AEB07}"/>
              </a:ext>
            </a:extLst>
          </p:cNvPr>
          <p:cNvSpPr>
            <a:spLocks noGrp="true"/>
          </p:cNvSpPr>
          <p:nvPr>
            <p:ph type="title"/>
          </p:nvPr>
        </p:nvSpPr>
        <p:spPr>
          <a:xfrm rot="0">
            <a:off x="839788" y="365125"/>
            <a:ext cx="10515600" cy="1325563"/>
          </a:xfrm>
        </p:spPr>
        <p:txBody>
          <a:bodyPr rtlCol="0"/>
          <a:lstStyle/>
          <a:p>
            <a:pPr/>
            <a:r>
              <a:rPr dirty="0" lang="en-US"/>
              <a:t>Click to edit Master title style</a:t>
            </a:r>
            <a:endParaRPr dirty="0" lang="en-US"/>
          </a:p>
        </p:txBody>
      </p:sp>
      <p:sp>
        <p:nvSpPr>
          <p:cNvPr id="3" name="Text Placeholder 2">
            <a:extLst>
              <a:ext uri="{551966C4-1312-4B6F-9811-A82D1F059E09}">
                <a16:creationId xmlns:a16="http://schemas.microsoft.com/office/drawing/2010/main" id="{1903B475-16E2-48EC-867B-7F94A277E8A9}"/>
              </a:ext>
            </a:extLst>
          </p:cNvPr>
          <p:cNvSpPr>
            <a:spLocks noGrp="true"/>
          </p:cNvSpPr>
          <p:nvPr>
            <p:ph idx="1" type="body"/>
          </p:nvPr>
        </p:nvSpPr>
        <p:spPr>
          <a:xfrm rot="0">
            <a:off x="839788" y="1681163"/>
            <a:ext cx="5157787" cy="823912"/>
          </a:xfr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4" name="Content Placeholder 3">
            <a:extLst>
              <a:ext uri="{605A1770-58E2-4A3D-86FB-EE4FABD2673B}">
                <a16:creationId xmlns:a16="http://schemas.microsoft.com/office/drawing/2010/main" id="{3F9FF917-DE03-4476-B581-957C045A58BA}"/>
              </a:ext>
            </a:extLst>
          </p:cNvPr>
          <p:cNvSpPr>
            <a:spLocks noGrp="true"/>
          </p:cNvSpPr>
          <p:nvPr>
            <p:ph idx="2"/>
          </p:nvPr>
        </p:nvSpPr>
        <p:spPr>
          <a:xfrm rot="0">
            <a:off x="839788" y="2505075"/>
            <a:ext cx="5157787" cy="368458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Text Placeholder 4">
            <a:extLst>
              <a:ext uri="{B880459F-D0AF-4AAE-94D7-7BDF4E5AD027}">
                <a16:creationId xmlns:a16="http://schemas.microsoft.com/office/drawing/2010/main" id="{035AE7E0-CCF0-4545-9899-28EB0CF12ABF}"/>
              </a:ext>
            </a:extLst>
          </p:cNvPr>
          <p:cNvSpPr>
            <a:spLocks noGrp="true"/>
          </p:cNvSpPr>
          <p:nvPr>
            <p:ph idx="3" type="body"/>
          </p:nvPr>
        </p:nvSpPr>
        <p:spPr>
          <a:xfrm rot="0">
            <a:off x="6172200" y="1681163"/>
            <a:ext cx="5183187" cy="823912"/>
          </a:xfr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6" name="Content Placeholder 5">
            <a:extLst>
              <a:ext uri="{3A33E62E-AEC0-4C87-B314-95C142B025D2}">
                <a16:creationId xmlns:a16="http://schemas.microsoft.com/office/drawing/2010/main" id="{52D92AED-6BF6-4029-8707-16D2B85DCEF0}"/>
              </a:ext>
            </a:extLst>
          </p:cNvPr>
          <p:cNvSpPr>
            <a:spLocks noGrp="true"/>
          </p:cNvSpPr>
          <p:nvPr>
            <p:ph idx="4"/>
          </p:nvPr>
        </p:nvSpPr>
        <p:spPr>
          <a:xfrm rot="0">
            <a:off x="6172200" y="2505075"/>
            <a:ext cx="5183187" cy="368458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Date Placeholder 6">
            <a:extLst>
              <a:ext uri="{881EE21A-CBE3-4D7D-AAE3-F97A87A44935}">
                <a16:creationId xmlns:a16="http://schemas.microsoft.com/office/drawing/2010/main" id="{BA60773F-D208-4136-ADD1-539E8938208A}"/>
              </a:ext>
            </a:extLst>
          </p:cNvPr>
          <p:cNvSpPr>
            <a:spLocks noGrp="true"/>
          </p:cNvSpPr>
          <p:nvPr>
            <p:ph idx="10" sz="half" type="dt"/>
          </p:nvPr>
        </p:nvSpPr>
        <p:spPr/>
        <p:txBody>
          <a:bodyPr rtlCol="0"/>
          <a:lstStyle/>
          <a:p>
            <a:pPr/>
            <a:fld id="{CCD3AD4A-CC0F-4BF8-A01C-9F19E6E9E262}" type="datetime1">
              <a:t>6/5/2024</a:t>
            </a:fld>
            <a:endParaRPr dirty="0" lang="en-US"/>
          </a:p>
        </p:txBody>
      </p:sp>
      <p:sp>
        <p:nvSpPr>
          <p:cNvPr id="8" name="Footer Placeholder 7">
            <a:extLst>
              <a:ext uri="{A0DD8D72-7909-46F4-A1A6-39FCC1F35020}">
                <a16:creationId xmlns:a16="http://schemas.microsoft.com/office/drawing/2010/main" id="{770ED58B-0199-4B8A-BC2D-4B21FFE1E713}"/>
              </a:ext>
            </a:extLst>
          </p:cNvPr>
          <p:cNvSpPr>
            <a:spLocks noGrp="true"/>
          </p:cNvSpPr>
          <p:nvPr>
            <p:ph idx="11" sz="quarter" type="ftr"/>
          </p:nvPr>
        </p:nvSpPr>
        <p:spPr/>
        <p:txBody>
          <a:bodyPr rtlCol="0"/>
          <a:lstStyle/>
          <a:p>
            <a:pPr/>
            <a:r>
              <a:rPr dirty="0" lang="en-US"/>
              <a:t/>
            </a:r>
            <a:endParaRPr dirty="0" lang="en-US"/>
          </a:p>
        </p:txBody>
      </p:sp>
      <p:sp>
        <p:nvSpPr>
          <p:cNvPr id="9" name="Slide Number Placeholder 8">
            <a:extLst>
              <a:ext uri="{17BCA7E0-217B-40A0-BD82-DABB0C6C3657}">
                <a16:creationId xmlns:a16="http://schemas.microsoft.com/office/drawing/2010/main" id="{33063953-F276-4CE6-8FFE-65CE561F3FE7}"/>
              </a:ext>
            </a:extLst>
          </p:cNvPr>
          <p:cNvSpPr>
            <a:spLocks noGrp="true"/>
          </p:cNvSpPr>
          <p:nvPr>
            <p:ph idx="12" sz="quarter" type="sldNum"/>
          </p:nvPr>
        </p:nvSpPr>
        <p:spPr/>
        <p:txBody>
          <a:bodyPr rtlCol="0"/>
          <a:lstStyle/>
          <a:p>
            <a:pPr/>
            <a:fld id="{1A80576B-EC91-4BBD-956C-CC04D1FA4243}" type="slidenum"/>
            <a:endParaRPr dirty="0" lang="en-US"/>
          </a:p>
        </p:txBody>
      </p:sp>
    </p:spTree>
    <p:extLst>
      <p:ext uri="{71C8AEA4-E54C-45DE-9AE1-613BA028F6CD}">
        <p14:creationId xmlns:p14="http://schemas.microsoft.com/office/powerpoint/2010/main" val="1717571986399"/>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Title 1">
            <a:extLst>
              <a:ext uri="{F9D06892-A4EB-4FB4-9FDF-DE33B618D23D}">
                <a16:creationId xmlns:a16="http://schemas.microsoft.com/office/drawing/2010/main" id="{D5295CB8-27B5-4D75-9AAA-4EE208947F52}"/>
              </a:ext>
            </a:extLst>
          </p:cNvPr>
          <p:cNvSpPr>
            <a:spLocks noGrp="true"/>
          </p:cNvSpPr>
          <p:nvPr>
            <p:ph type="title"/>
          </p:nvPr>
        </p:nvSpPr>
        <p:spPr/>
        <p:txBody>
          <a:bodyPr rtlCol="0"/>
          <a:lstStyle/>
          <a:p>
            <a:pPr/>
            <a:r>
              <a:rPr dirty="0" lang="en-US"/>
              <a:t>Click to edit Master title style</a:t>
            </a:r>
            <a:endParaRPr dirty="0" lang="en-US"/>
          </a:p>
        </p:txBody>
      </p:sp>
      <p:sp>
        <p:nvSpPr>
          <p:cNvPr id="3" name="Date Placeholder 2">
            <a:extLst>
              <a:ext uri="{09796D0E-304D-4A02-954A-3B4337D09DEC}">
                <a16:creationId xmlns:a16="http://schemas.microsoft.com/office/drawing/2010/main" id="{1A13DE7F-27FB-478F-A4DF-12E555A14465}"/>
              </a:ext>
            </a:extLst>
          </p:cNvPr>
          <p:cNvSpPr>
            <a:spLocks noGrp="true"/>
          </p:cNvSpPr>
          <p:nvPr>
            <p:ph idx="10" sz="half" type="dt"/>
          </p:nvPr>
        </p:nvSpPr>
        <p:spPr/>
        <p:txBody>
          <a:bodyPr rtlCol="0"/>
          <a:lstStyle/>
          <a:p>
            <a:pPr/>
            <a:fld id="{9CB676A5-9037-42BD-8849-6BB3A58841B6}" type="datetime1">
              <a:t>6/5/2024</a:t>
            </a:fld>
            <a:endParaRPr dirty="0" lang="en-US"/>
          </a:p>
        </p:txBody>
      </p:sp>
      <p:sp>
        <p:nvSpPr>
          <p:cNvPr id="4" name="Footer Placeholder 3">
            <a:extLst>
              <a:ext uri="{792F4DDE-DA1C-4449-9B36-AB653DC36FE0}">
                <a16:creationId xmlns:a16="http://schemas.microsoft.com/office/drawing/2010/main" id="{AC0328C2-8E5C-4F1B-8627-E7F6FB971507}"/>
              </a:ext>
            </a:extLst>
          </p:cNvPr>
          <p:cNvSpPr>
            <a:spLocks noGrp="true"/>
          </p:cNvSpPr>
          <p:nvPr>
            <p:ph idx="11" sz="quarter" type="ftr"/>
          </p:nvPr>
        </p:nvSpPr>
        <p:spPr/>
        <p:txBody>
          <a:bodyPr rtlCol="0"/>
          <a:lstStyle/>
          <a:p>
            <a:pPr/>
            <a:r>
              <a:rPr dirty="0" lang="en-US"/>
              <a:t/>
            </a:r>
            <a:endParaRPr dirty="0" lang="en-US"/>
          </a:p>
        </p:txBody>
      </p:sp>
      <p:sp>
        <p:nvSpPr>
          <p:cNvPr id="5" name="Slide Number Placeholder 4">
            <a:extLst>
              <a:ext uri="{D2E5FA62-C1BB-4D0E-9AD0-6AC7F2F38AC4}">
                <a16:creationId xmlns:a16="http://schemas.microsoft.com/office/drawing/2010/main" id="{B86565F1-A275-4491-985B-A364C6C4E3B9}"/>
              </a:ext>
            </a:extLst>
          </p:cNvPr>
          <p:cNvSpPr>
            <a:spLocks noGrp="true"/>
          </p:cNvSpPr>
          <p:nvPr>
            <p:ph idx="12" sz="quarter" type="sldNum"/>
          </p:nvPr>
        </p:nvSpPr>
        <p:spPr/>
        <p:txBody>
          <a:bodyPr rtlCol="0"/>
          <a:lstStyle/>
          <a:p>
            <a:pPr/>
            <a:fld id="{A4963BC7-D237-4E53-BAEB-1F8DEB4DAEAF}" type="slidenum"/>
            <a:endParaRPr dirty="0" lang="en-US"/>
          </a:p>
        </p:txBody>
      </p:sp>
    </p:spTree>
    <p:extLst>
      <p:ext uri="{44A3308A-8AAA-4B9B-91C0-F5C5C3A3C9BF}">
        <p14:creationId xmlns:p14="http://schemas.microsoft.com/office/powerpoint/2010/main" val="1717571986401"/>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blank">
  <p:cSld name="Blank">
    <p:spTree>
      <p:nvGrpSpPr>
        <p:cNvPr id="1" name=""/>
        <p:cNvGrpSpPr/>
        <p:nvPr/>
      </p:nvGrpSpPr>
      <p:grpSpPr>
        <a:xfrm>
          <a:off x="0" y="0"/>
          <a:ext cx="0" cy="0"/>
          <a:chOff x="0" y="0"/>
          <a:chExt cx="0" cy="0"/>
        </a:xfrm>
      </p:grpSpPr>
      <p:sp>
        <p:nvSpPr>
          <p:cNvPr id="2" name="Date Placeholder 1">
            <a:extLst>
              <a:ext uri="{75D13850-1D2F-4846-98AA-D9AB827CED60}">
                <a16:creationId xmlns:a16="http://schemas.microsoft.com/office/drawing/2010/main" id="{DF8F96C3-5C2C-4D5D-AD86-E7E0BFEA37FC}"/>
              </a:ext>
            </a:extLst>
          </p:cNvPr>
          <p:cNvSpPr>
            <a:spLocks noGrp="true"/>
          </p:cNvSpPr>
          <p:nvPr>
            <p:ph idx="10" sz="half" type="dt"/>
          </p:nvPr>
        </p:nvSpPr>
        <p:spPr/>
        <p:txBody>
          <a:bodyPr rtlCol="0"/>
          <a:lstStyle/>
          <a:p>
            <a:pPr/>
            <a:fld id="{65B456EA-BCB8-49EC-81B4-5D4D0DC6AA48}" type="datetime1">
              <a:t>6/5/2024</a:t>
            </a:fld>
            <a:endParaRPr dirty="0" lang="en-US"/>
          </a:p>
        </p:txBody>
      </p:sp>
      <p:sp>
        <p:nvSpPr>
          <p:cNvPr id="3" name="Footer Placeholder 2">
            <a:extLst>
              <a:ext uri="{AE015732-76F5-4190-8740-C3BDB552D381}">
                <a16:creationId xmlns:a16="http://schemas.microsoft.com/office/drawing/2010/main" id="{C2DEAB32-791B-4E63-813D-A98937EC054C}"/>
              </a:ext>
            </a:extLst>
          </p:cNvPr>
          <p:cNvSpPr>
            <a:spLocks noGrp="true"/>
          </p:cNvSpPr>
          <p:nvPr>
            <p:ph idx="11" sz="quarter" type="ftr"/>
          </p:nvPr>
        </p:nvSpPr>
        <p:spPr/>
        <p:txBody>
          <a:bodyPr rtlCol="0"/>
          <a:lstStyle/>
          <a:p>
            <a:pPr/>
            <a:r>
              <a:rPr dirty="0" lang="en-US"/>
              <a:t/>
            </a:r>
            <a:endParaRPr dirty="0" lang="en-US"/>
          </a:p>
        </p:txBody>
      </p:sp>
      <p:sp>
        <p:nvSpPr>
          <p:cNvPr id="4" name="Slide Number Placeholder 3">
            <a:extLst>
              <a:ext uri="{B301BC36-6E86-49CE-8F49-A4274B61E06B}">
                <a16:creationId xmlns:a16="http://schemas.microsoft.com/office/drawing/2010/main" id="{5AEAA88A-060B-41F2-9A13-5C23D406C4E3}"/>
              </a:ext>
            </a:extLst>
          </p:cNvPr>
          <p:cNvSpPr>
            <a:spLocks noGrp="true"/>
          </p:cNvSpPr>
          <p:nvPr>
            <p:ph idx="12" sz="quarter" type="sldNum"/>
          </p:nvPr>
        </p:nvSpPr>
        <p:spPr/>
        <p:txBody>
          <a:bodyPr rtlCol="0"/>
          <a:lstStyle/>
          <a:p>
            <a:pPr/>
            <a:fld id="{09A668F9-DA9A-4F92-B897-A84483684EC3}" type="slidenum"/>
            <a:endParaRPr dirty="0" lang="en-US"/>
          </a:p>
        </p:txBody>
      </p:sp>
    </p:spTree>
    <p:extLst>
      <p:ext uri="{D0FDE2AC-74BD-4E72-91DA-CB35D724BD7C}">
        <p14:creationId xmlns:p14="http://schemas.microsoft.com/office/powerpoint/2010/main" val="1717571986403"/>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Tx">
  <p:cSld name="Content with Caption">
    <p:spTree>
      <p:nvGrpSpPr>
        <p:cNvPr id="1" name=""/>
        <p:cNvGrpSpPr/>
        <p:nvPr/>
      </p:nvGrpSpPr>
      <p:grpSpPr>
        <a:xfrm>
          <a:off x="0" y="0"/>
          <a:ext cx="0" cy="0"/>
          <a:chOff x="0" y="0"/>
          <a:chExt cx="0" cy="0"/>
        </a:xfrm>
      </p:grpSpPr>
      <p:sp>
        <p:nvSpPr>
          <p:cNvPr id="2" name="Title 1">
            <a:extLst>
              <a:ext uri="{FC27813B-1C3A-41A0-AE9B-0E007B038497}">
                <a16:creationId xmlns:a16="http://schemas.microsoft.com/office/drawing/2010/main" id="{80CC176D-5CA9-4037-B113-346C19F16CF0}"/>
              </a:ext>
            </a:extLst>
          </p:cNvPr>
          <p:cNvSpPr>
            <a:spLocks noGrp="true"/>
          </p:cNvSpPr>
          <p:nvPr>
            <p:ph type="title"/>
          </p:nvPr>
        </p:nvSpPr>
        <p:spPr>
          <a:xfrm rot="0">
            <a:off x="839788" y="457200"/>
            <a:ext cx="3932237" cy="1600200"/>
          </a:xfrm>
        </p:spPr>
        <p:txBody>
          <a:bodyPr anchor="b" rtlCol="0"/>
          <a:lstStyle>
            <a:lvl1pPr lvl="0">
              <a:defRPr dirty="0" lang="en-US" sz="3200"/>
            </a:lvl1pPr>
          </a:lstStyle>
          <a:p>
            <a:pPr/>
            <a:r>
              <a:rPr dirty="0" lang="en-US"/>
              <a:t>Click to edit Master title style</a:t>
            </a:r>
            <a:endParaRPr dirty="0" lang="en-US"/>
          </a:p>
        </p:txBody>
      </p:sp>
      <p:sp>
        <p:nvSpPr>
          <p:cNvPr id="3" name="Content Placeholder 2">
            <a:extLst>
              <a:ext uri="{4523D56B-1D68-4746-ADAF-E84BC3A2CD51}">
                <a16:creationId xmlns:a16="http://schemas.microsoft.com/office/drawing/2010/main" id="{448E95CB-006B-472E-93BC-5D3AFFEC4DDD}"/>
              </a:ext>
            </a:extLst>
          </p:cNvPr>
          <p:cNvSpPr>
            <a:spLocks noGrp="true"/>
          </p:cNvSpPr>
          <p:nvPr>
            <p:ph idx="1"/>
          </p:nvPr>
        </p:nvSpPr>
        <p:spPr>
          <a:xfrm rot="0">
            <a:off x="5183187" y="987425"/>
            <a:ext cx="6172200" cy="4873625"/>
          </a:xfrm>
        </p:spPr>
        <p:txBody>
          <a:bodyPr rtlCol="0"/>
          <a:lstStyle>
            <a:lvl1pPr lvl="0">
              <a:defRPr dirty="0" lang="en-US" sz="3200"/>
            </a:lvl1pPr>
            <a:lvl2pPr lvl="1">
              <a:defRPr dirty="0" lang="en-US" sz="2800"/>
            </a:lvl2pPr>
            <a:lvl3pPr lvl="2">
              <a:defRPr dirty="0" lang="en-US" sz="2400"/>
            </a:lvl3pPr>
            <a:lvl4pPr lvl="3">
              <a:defRPr dirty="0" lang="en-US" sz="2000"/>
            </a:lvl4pPr>
            <a:lvl5pPr lvl="4">
              <a:defRPr dirty="0" lang="en-US" sz="2000"/>
            </a:lvl5pPr>
            <a:lvl6pPr lvl="5">
              <a:defRPr dirty="0" lang="en-US" sz="2000"/>
            </a:lvl6pPr>
            <a:lvl7pPr lvl="6">
              <a:defRPr dirty="0" lang="en-US" sz="2000"/>
            </a:lvl7pPr>
            <a:lvl8pPr lvl="7">
              <a:defRPr dirty="0" lang="en-US" sz="2000"/>
            </a:lvl8pPr>
            <a:lvl9pPr lvl="8">
              <a:defRPr dirty="0" lang="en-US" sz="20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Text Placeholder 3">
            <a:extLst>
              <a:ext uri="{F2CF18CE-9A64-4BB5-8E4E-E476744C61F8}">
                <a16:creationId xmlns:a16="http://schemas.microsoft.com/office/drawing/2010/main" id="{C8C84FF7-AFB8-4A83-8963-A2D5325BD429}"/>
              </a:ext>
            </a:extLst>
          </p:cNvPr>
          <p:cNvSpPr>
            <a:spLocks noGrp="true"/>
          </p:cNvSpPr>
          <p:nvPr>
            <p:ph idx="2" type="body"/>
          </p:nvPr>
        </p:nvSpPr>
        <p:spPr>
          <a:xfrm rot="0">
            <a:off x="839788" y="2057400"/>
            <a:ext cx="3932237" cy="3811587"/>
          </a:xfr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10FF81C5-4EC7-4184-84FA-F18F0CF96EE6}">
                <a16:creationId xmlns:a16="http://schemas.microsoft.com/office/drawing/2010/main" id="{3A933BF6-E9DE-46AA-9546-C63A5454B9A0}"/>
              </a:ext>
            </a:extLst>
          </p:cNvPr>
          <p:cNvSpPr>
            <a:spLocks noGrp="true"/>
          </p:cNvSpPr>
          <p:nvPr>
            <p:ph idx="10" sz="half" type="dt"/>
          </p:nvPr>
        </p:nvSpPr>
        <p:spPr/>
        <p:txBody>
          <a:bodyPr rtlCol="0"/>
          <a:lstStyle/>
          <a:p>
            <a:pPr/>
            <a:fld id="{16974513-B4D2-4CE2-9004-CBB16809B0FC}" type="datetime1">
              <a:t>6/5/2024</a:t>
            </a:fld>
            <a:endParaRPr dirty="0" lang="en-US"/>
          </a:p>
        </p:txBody>
      </p:sp>
      <p:sp>
        <p:nvSpPr>
          <p:cNvPr id="6" name="Footer Placeholder 5">
            <a:extLst>
              <a:ext uri="{F94F99CF-0427-492F-8985-FF929BD83A60}">
                <a16:creationId xmlns:a16="http://schemas.microsoft.com/office/drawing/2010/main" id="{6FADD194-CDC0-469B-8BAE-4293FCD6E0FB}"/>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124C6A7E-BDCF-483C-8481-D3CD21268F83}">
                <a16:creationId xmlns:a16="http://schemas.microsoft.com/office/drawing/2010/main" id="{FAAA0C3E-F668-461E-88CD-4F42BEA7A924}"/>
              </a:ext>
            </a:extLst>
          </p:cNvPr>
          <p:cNvSpPr>
            <a:spLocks noGrp="true"/>
          </p:cNvSpPr>
          <p:nvPr>
            <p:ph idx="12" sz="quarter" type="sldNum"/>
          </p:nvPr>
        </p:nvSpPr>
        <p:spPr/>
        <p:txBody>
          <a:bodyPr rtlCol="0"/>
          <a:lstStyle/>
          <a:p>
            <a:pPr/>
            <a:fld id="{19AB7E1B-FDA1-4258-9C6A-7F28828C8E19}" type="slidenum"/>
            <a:endParaRPr dirty="0" lang="en-US"/>
          </a:p>
        </p:txBody>
      </p:sp>
    </p:spTree>
    <p:extLst>
      <p:ext uri="{CE7C22CA-7AB6-4F48-976F-9BB96255867A}">
        <p14:creationId xmlns:p14="http://schemas.microsoft.com/office/powerpoint/2010/main" val="1717571986405"/>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picTx">
  <p:cSld name="Picture with Caption">
    <p:spTree>
      <p:nvGrpSpPr>
        <p:cNvPr id="1" name=""/>
        <p:cNvGrpSpPr/>
        <p:nvPr/>
      </p:nvGrpSpPr>
      <p:grpSpPr>
        <a:xfrm>
          <a:off x="0" y="0"/>
          <a:ext cx="0" cy="0"/>
          <a:chOff x="0" y="0"/>
          <a:chExt cx="0" cy="0"/>
        </a:xfrm>
      </p:grpSpPr>
      <p:sp>
        <p:nvSpPr>
          <p:cNvPr id="2" name="Title 1">
            <a:extLst>
              <a:ext uri="{4A73DAED-BF53-4531-991B-7BC25504EEA2}">
                <a16:creationId xmlns:a16="http://schemas.microsoft.com/office/drawing/2010/main" id="{7F80CDC6-E4BD-488B-986E-617C9EFBD8DE}"/>
              </a:ext>
            </a:extLst>
          </p:cNvPr>
          <p:cNvSpPr>
            <a:spLocks noGrp="true"/>
          </p:cNvSpPr>
          <p:nvPr>
            <p:ph type="title"/>
          </p:nvPr>
        </p:nvSpPr>
        <p:spPr>
          <a:xfrm rot="0">
            <a:off x="839788" y="457200"/>
            <a:ext cx="3932237" cy="1600200"/>
          </a:xfrm>
        </p:spPr>
        <p:txBody>
          <a:bodyPr anchor="b" rtlCol="0"/>
          <a:lstStyle>
            <a:lvl1pPr lvl="0">
              <a:defRPr dirty="0" lang="en-US" sz="3200"/>
            </a:lvl1pPr>
          </a:lstStyle>
          <a:p>
            <a:pPr/>
            <a:r>
              <a:rPr dirty="0" lang="en-US"/>
              <a:t>Click to edit Master title style</a:t>
            </a:r>
            <a:endParaRPr dirty="0" lang="en-US"/>
          </a:p>
        </p:txBody>
      </p:sp>
      <p:sp>
        <p:nvSpPr>
          <p:cNvPr id="3" name="Picture Placeholder 2">
            <a:extLst>
              <a:ext uri="{249CDE49-F407-47B9-9BF4-78FF0B7A0858}">
                <a16:creationId xmlns:a16="http://schemas.microsoft.com/office/drawing/2010/main" id="{FBF58592-F5D5-4870-8F20-662BB4665603}"/>
              </a:ext>
            </a:extLst>
          </p:cNvPr>
          <p:cNvSpPr>
            <a:spLocks noGrp="true"/>
          </p:cNvSpPr>
          <p:nvPr>
            <p:ph idx="1" type="pic"/>
          </p:nvPr>
        </p:nvSpPr>
        <p:spPr>
          <a:xfrm rot="0">
            <a:off x="5183187" y="987425"/>
            <a:ext cx="6172200" cy="4873625"/>
          </a:xfrm>
        </p:spPr>
        <p:txBody>
          <a:bodyPr rtlCol="0"/>
          <a:lstStyle>
            <a:lvl1pPr indent="0" lvl="0" marL="0">
              <a:buNone/>
              <a:defRPr dirty="0" lang="en-US" sz="3200"/>
            </a:lvl1pPr>
            <a:lvl2pPr indent="0" lvl="1" marL="457200">
              <a:buNone/>
              <a:defRPr dirty="0" lang="en-US" sz="2800"/>
            </a:lvl2pPr>
            <a:lvl3pPr indent="0" lvl="2" marL="914400">
              <a:buNone/>
              <a:defRPr dirty="0" lang="en-US" sz="2400"/>
            </a:lvl3pPr>
            <a:lvl4pPr indent="0" lvl="3" marL="1371600">
              <a:buNone/>
              <a:defRPr dirty="0" lang="en-US" sz="2000"/>
            </a:lvl4pPr>
            <a:lvl5pPr indent="0" lvl="4" marL="1828800">
              <a:buNone/>
              <a:defRPr dirty="0" lang="en-US" sz="2000"/>
            </a:lvl5pPr>
            <a:lvl6pPr indent="0" lvl="5" marL="2286000">
              <a:buNone/>
              <a:defRPr dirty="0" lang="en-US" sz="2000"/>
            </a:lvl6pPr>
            <a:lvl7pPr indent="0" lvl="6" marL="2743200">
              <a:buNone/>
              <a:defRPr dirty="0" lang="en-US" sz="2000"/>
            </a:lvl7pPr>
            <a:lvl8pPr indent="0" lvl="7" marL="3200400">
              <a:buNone/>
              <a:defRPr dirty="0" lang="en-US" sz="2000"/>
            </a:lvl8pPr>
            <a:lvl9pPr indent="0" lvl="8" marL="3657600">
              <a:buNone/>
              <a:defRPr dirty="0" lang="en-US" sz="2000"/>
            </a:lvl9pPr>
          </a:lstStyle>
          <a:p>
            <a:pPr/>
            <a:r>
              <a:rPr dirty="0" lang="en-US"/>
              <a:t/>
            </a:r>
            <a:endParaRPr dirty="0" lang="en-US"/>
          </a:p>
        </p:txBody>
      </p:sp>
      <p:sp>
        <p:nvSpPr>
          <p:cNvPr id="4" name="Text Placeholder 3">
            <a:extLst>
              <a:ext uri="{73442B69-E822-4693-BCAF-6A57858CFBA4}">
                <a16:creationId xmlns:a16="http://schemas.microsoft.com/office/drawing/2010/main" id="{6D2A3998-A935-4C28-A8BC-6EC75ABA4636}"/>
              </a:ext>
            </a:extLst>
          </p:cNvPr>
          <p:cNvSpPr>
            <a:spLocks noGrp="true"/>
          </p:cNvSpPr>
          <p:nvPr>
            <p:ph idx="2" type="body"/>
          </p:nvPr>
        </p:nvSpPr>
        <p:spPr>
          <a:xfrm rot="0">
            <a:off x="839788" y="2057400"/>
            <a:ext cx="3932237" cy="3811587"/>
          </a:xfr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8C89FA04-E535-4789-8393-231CCB82AE54}">
                <a16:creationId xmlns:a16="http://schemas.microsoft.com/office/drawing/2010/main" id="{6A443C4E-E58D-4E01-B75C-8716148D47BF}"/>
              </a:ext>
            </a:extLst>
          </p:cNvPr>
          <p:cNvSpPr>
            <a:spLocks noGrp="true"/>
          </p:cNvSpPr>
          <p:nvPr>
            <p:ph idx="10" sz="half" type="dt"/>
          </p:nvPr>
        </p:nvSpPr>
        <p:spPr/>
        <p:txBody>
          <a:bodyPr rtlCol="0"/>
          <a:lstStyle/>
          <a:p>
            <a:pPr/>
            <a:fld id="{F160D591-CEA7-4BCD-AEF1-2E54348ED34D}" type="datetime1">
              <a:t>6/5/2024</a:t>
            </a:fld>
            <a:endParaRPr dirty="0" lang="en-US"/>
          </a:p>
        </p:txBody>
      </p:sp>
      <p:sp>
        <p:nvSpPr>
          <p:cNvPr id="6" name="Footer Placeholder 5">
            <a:extLst>
              <a:ext uri="{2C3E8149-5D39-4E86-81B1-7DC1F6359D20}">
                <a16:creationId xmlns:a16="http://schemas.microsoft.com/office/drawing/2010/main" id="{8628847F-34C9-494C-BF28-8A454ECB9C6A}"/>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3F5C0BEE-E02D-47E7-9E35-C9806DFE1C91}">
                <a16:creationId xmlns:a16="http://schemas.microsoft.com/office/drawing/2010/main" id="{92F9D464-25E0-40AA-8BE4-1BF143B4C1CF}"/>
              </a:ext>
            </a:extLst>
          </p:cNvPr>
          <p:cNvSpPr>
            <a:spLocks noGrp="true"/>
          </p:cNvSpPr>
          <p:nvPr>
            <p:ph idx="12" sz="quarter" type="sldNum"/>
          </p:nvPr>
        </p:nvSpPr>
        <p:spPr/>
        <p:txBody>
          <a:bodyPr rtlCol="0"/>
          <a:lstStyle/>
          <a:p>
            <a:pPr/>
            <a:fld id="{92D3CC44-6BB5-4BF7-A136-17974585BD39}" type="slidenum"/>
            <a:endParaRPr dirty="0" lang="en-US"/>
          </a:p>
        </p:txBody>
      </p:sp>
    </p:spTree>
    <p:extLst>
      <p:ext uri="{05605A75-7603-4DC4-87A7-CE6E6DF3C3BB}">
        <p14:creationId xmlns:p14="http://schemas.microsoft.com/office/powerpoint/2010/main" val="1717571986407"/>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EE947599-6919-49D6-8023-909F565F06F7}">
                <a16:creationId xmlns:a16="http://schemas.microsoft.com/office/drawing/2010/main" id="{8C5A6F82-4861-4535-92F6-0204FA5A5A91}"/>
              </a:ext>
            </a:extLst>
          </p:cNvPr>
          <p:cNvSpPr>
            <a:spLocks noGrp="true"/>
          </p:cNvSpPr>
          <p:nvPr>
            <p:ph type="title"/>
          </p:nvPr>
        </p:nvSpPr>
        <p:spPr>
          <a:xfrm rot="0">
            <a:off x="838200" y="365125"/>
            <a:ext cx="10515600" cy="1325563"/>
          </a:xfrm>
          <a:prstGeom prst="rect">
            <a:avLst/>
          </a:prstGeom>
        </p:spPr>
        <p:txBody>
          <a:bodyPr anchor="ctr" bIns="45720" lIns="91440" rIns="91440" rtlCol="0" tIns="45720" vert="horz">
            <a:normAutofit/>
          </a:bodyPr>
          <a:lstStyle/>
          <a:p>
            <a:pPr/>
            <a:r>
              <a:rPr dirty="0" lang="en-US"/>
              <a:t>Click to edit Master title style</a:t>
            </a:r>
            <a:endParaRPr dirty="0" lang="en-US"/>
          </a:p>
        </p:txBody>
      </p:sp>
      <p:sp>
        <p:nvSpPr>
          <p:cNvPr id="3" name="Text Placeholder 2">
            <a:extLst>
              <a:ext uri="{4E972EAF-E3E0-41CB-B847-BF67D120376D}">
                <a16:creationId xmlns:a16="http://schemas.microsoft.com/office/drawing/2010/main" id="{1DC25AB2-8D69-4CE3-BE2B-F50B24EB6B84}"/>
              </a:ext>
            </a:extLst>
          </p:cNvPr>
          <p:cNvSpPr>
            <a:spLocks noGrp="true"/>
          </p:cNvSpPr>
          <p:nvPr>
            <p:ph idx="1" type="body"/>
          </p:nvPr>
        </p:nvSpPr>
        <p:spPr>
          <a:xfrm rot="0">
            <a:off x="838200" y="1825625"/>
            <a:ext cx="10515600" cy="4351338"/>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F0584743-2497-4597-9613-7ED86C59B870}">
                <a16:creationId xmlns:a16="http://schemas.microsoft.com/office/drawing/2010/main" id="{09FFE2B2-1401-4FE8-B123-54C28505E0DE}"/>
              </a:ext>
            </a:extLst>
          </p:cNvPr>
          <p:cNvSpPr>
            <a:spLocks noGrp="true"/>
          </p:cNvSpPr>
          <p:nvPr>
            <p:ph idx="2" sz="half" type="dt"/>
          </p:nvPr>
        </p:nvSpPr>
        <p:spPr>
          <a:xfrm rot="0">
            <a:off x="838200" y="6356350"/>
            <a:ext cx="2743200" cy="365125"/>
          </a:xfrm>
          <a:prstGeom prst="rect">
            <a:avLst/>
          </a:prstGeom>
        </p:spPr>
        <p:txBody>
          <a:bodyPr anchor="ctr" bIns="45720" lIns="91440" rIns="91440" rtlCol="0" tIns="45720" vert="horz"/>
          <a:lstStyle>
            <a:lvl1pPr algn="l" lvl="0">
              <a:defRPr dirty="0" lang="en-US" sz="1200">
                <a:solidFill>
                  <a:schemeClr val="tx1">
                    <a:tint val="75000"/>
                  </a:schemeClr>
                </a:solidFill>
              </a:defRPr>
            </a:lvl1pPr>
          </a:lstStyle>
          <a:p>
            <a:pPr/>
            <a:fld id="{C766B60C-33F5-4DC3-97B7-0DCCED365019}" type="datetime1">
              <a:t>6/5/2024</a:t>
            </a:fld>
            <a:endParaRPr dirty="0" lang="en-US"/>
          </a:p>
        </p:txBody>
      </p:sp>
      <p:sp>
        <p:nvSpPr>
          <p:cNvPr id="5" name="Footer Placeholder 4">
            <a:extLst>
              <a:ext uri="{4055C408-9BB1-45FC-9D4F-E11690A0DD8F}">
                <a16:creationId xmlns:a16="http://schemas.microsoft.com/office/drawing/2010/main" id="{44150D30-8268-428A-84FC-46E64850F770}"/>
              </a:ext>
            </a:extLst>
          </p:cNvPr>
          <p:cNvSpPr>
            <a:spLocks noGrp="true"/>
          </p:cNvSpPr>
          <p:nvPr>
            <p:ph idx="3" sz="quarter" type="ftr"/>
          </p:nvPr>
        </p:nvSpPr>
        <p:spPr>
          <a:xfrm rot="0">
            <a:off x="4038600" y="6356350"/>
            <a:ext cx="4114800" cy="365125"/>
          </a:xfrm>
          <a:prstGeom prst="rect">
            <a:avLst/>
          </a:prstGeom>
        </p:spPr>
        <p:txBody>
          <a:bodyPr anchor="ctr" bIns="45720" lIns="91440" rIns="91440" rtlCol="0" tIns="45720" vert="horz"/>
          <a:lstStyle>
            <a:lvl1pPr algn="ctr" lvl="0">
              <a:defRPr dirty="0" lang="en-US" sz="1200">
                <a:solidFill>
                  <a:schemeClr val="tx1">
                    <a:tint val="75000"/>
                  </a:schemeClr>
                </a:solidFill>
              </a:defRPr>
            </a:lvl1pPr>
          </a:lstStyle>
          <a:p>
            <a:pPr/>
            <a:r>
              <a:rPr dirty="0" lang="en-US"/>
              <a:t/>
            </a:r>
            <a:endParaRPr dirty="0" lang="en-US"/>
          </a:p>
        </p:txBody>
      </p:sp>
      <p:sp>
        <p:nvSpPr>
          <p:cNvPr id="6" name="Slide Number Placeholder 5">
            <a:extLst>
              <a:ext uri="{BEB55A72-D199-4B94-A34B-4D89AA358D45}">
                <a16:creationId xmlns:a16="http://schemas.microsoft.com/office/drawing/2010/main" id="{4CD5C543-28A8-46EA-B3B1-E0169E3FCD6F}"/>
              </a:ext>
            </a:extLst>
          </p:cNvPr>
          <p:cNvSpPr>
            <a:spLocks noGrp="true"/>
          </p:cNvSpPr>
          <p:nvPr>
            <p:ph idx="4" sz="quarter" type="sldNum"/>
          </p:nvPr>
        </p:nvSpPr>
        <p:spPr>
          <a:xfrm rot="0">
            <a:off x="8610600" y="6356350"/>
            <a:ext cx="2743200" cy="365125"/>
          </a:xfrm>
          <a:prstGeom prst="rect">
            <a:avLst/>
          </a:prstGeom>
        </p:spPr>
        <p:txBody>
          <a:bodyPr anchor="ctr" bIns="45720" lIns="91440" rIns="91440" rtlCol="0" tIns="45720" vert="horz"/>
          <a:lstStyle>
            <a:lvl1pPr algn="r" lvl="0">
              <a:defRPr dirty="0" lang="en-US" sz="1200">
                <a:solidFill>
                  <a:schemeClr val="tx1">
                    <a:tint val="75000"/>
                  </a:schemeClr>
                </a:solidFill>
              </a:defRPr>
            </a:lvl1pPr>
          </a:lstStyle>
          <a:p>
            <a:pPr/>
            <a:fld id="{F406996E-13EA-4F3A-874D-801CF3B44A5C}" type="slidenum"/>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lvl="0" rtl="false">
        <a:lnSpc>
          <a:spcPct val="90000"/>
        </a:lnSpc>
        <a:spcBef>
          <a:spcPct val="0"/>
        </a:spcBef>
        <a:buNone/>
        <a:defRPr dirty="0" lang="en-US" sz="4400">
          <a:solidFill>
            <a:schemeClr val="tx1"/>
          </a:solidFill>
          <a:latin typeface="+mj-lt"/>
        </a:defRPr>
      </a:lvl1pPr>
    </p:titleStyle>
    <p:body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1.png" Type="http://schemas.openxmlformats.org/officeDocument/2006/relationships/image"/><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16.png" Type="http://schemas.openxmlformats.org/officeDocument/2006/relationships/image"/><Relationship Id="rId1" Target="../slideLayouts/slideLayout2.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4.xml.rels><?xml version="1.0" encoding="UTF-8" standalone="no"?><Relationships xmlns="http://schemas.openxmlformats.org/package/2006/relationships"><Relationship Id="rId2" Target="../media/image2.png" Type="http://schemas.openxmlformats.org/officeDocument/2006/relationships/image"/><Relationship Id="rId3" Target="../media/image3.pn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no"?><Relationships xmlns="http://schemas.openxmlformats.org/package/2006/relationships"><Relationship Id="rId2" Target="../media/image4.png" Type="http://schemas.openxmlformats.org/officeDocument/2006/relationships/image"/><Relationship Id="rId3" Target="../media/image5.png" Type="http://schemas.openxmlformats.org/officeDocument/2006/relationships/image"/><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7.xml.rels><?xml version="1.0" encoding="UTF-8" standalone="no"?><Relationships xmlns="http://schemas.openxmlformats.org/package/2006/relationships"><Relationship Id="rId2" Target="../media/media1.mp4" Type="http://schemas.openxmlformats.org/officeDocument/2006/relationships/video"/><Relationship Id="rId3" Target="../media/media1.mp4" Type="http://schemas.microsoft.com/office/2007/relationships/media"/><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no"?><Relationships xmlns="http://schemas.openxmlformats.org/package/2006/relationships"><Relationship Id="rId2" Target="../media/media2.mp4" Type="http://schemas.openxmlformats.org/officeDocument/2006/relationships/video"/><Relationship Id="rId3" Target="../media/media2.mp4" Type="http://schemas.microsoft.com/office/2007/relationships/media"/><Relationship Id="rId4" Target="../media/image11.png" Type="http://schemas.openxmlformats.org/officeDocument/2006/relationships/image"/><Relationship Id="rId5" Target="../media/image7.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1" Target="../slideLayouts/slideLayout2.xml" Type="http://schemas.openxmlformats.org/officeDocument/2006/relationships/slideLayout"/></Relationships>
</file>

<file path=ppt/slides/_rels/slide9.xml.rels><?xml version="1.0" encoding="UTF-8" standalone="no"?><Relationships xmlns="http://schemas.openxmlformats.org/package/2006/relationships"><Relationship Id="rId2" Target="../media/image15.png" Type="http://schemas.openxmlformats.org/officeDocument/2006/relationships/image"/><Relationship Id="rId1" Target="../slideLayouts/slideLayout2.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itle 1">
            <a:extLst>
              <a:ext uri="{BF25212E-1729-4471-A253-9AF577DA25A3}">
                <a16:creationId xmlns:a16="http://schemas.microsoft.com/office/drawing/2010/main" id="{19751A25-7B28-4AE6-B4E9-6EB345E6526D}"/>
              </a:ext>
            </a:extLst>
          </p:cNvPr>
          <p:cNvSpPr>
            <a:spLocks noGrp="true"/>
          </p:cNvSpPr>
          <p:nvPr>
            <p:ph type="title"/>
          </p:nvPr>
        </p:nvSpPr>
        <p:spPr>
          <a:xfrm rot="0">
            <a:off x="3004795" y="765321"/>
            <a:ext cx="5388078" cy="878682"/>
          </a:xfrm>
        </p:spPr>
        <p:txBody>
          <a:bodyPr rtlCol="0">
            <a:normAutofit/>
          </a:bodyPr>
          <a:lstStyle/>
          <a:p>
            <a:pPr/>
            <a:r>
              <a:rPr b="1" dirty="0" lang="en-IN" sz="5400">
                <a:solidFill>
                  <a:srgbClr val="0070c0"/>
                </a:solidFill>
                <a:latin typeface="Argentum Sans Medium"/>
              </a:rPr>
              <a:t>ME205 PROJECT</a:t>
            </a:r>
            <a:endParaRPr b="1" dirty="0" lang="en-IN" sz="5400">
              <a:solidFill>
                <a:srgbClr val="0070c0"/>
              </a:solidFill>
              <a:latin typeface="Argentum Sans Medium"/>
            </a:endParaRPr>
          </a:p>
        </p:txBody>
      </p:sp>
      <p:sp>
        <p:nvSpPr>
          <p:cNvPr id="3" name="Subtitle 2">
            <a:extLst>
              <a:ext uri="{CAAFF3B5-5D72-44F7-AA69-2E700B11FD4F}">
                <a16:creationId xmlns:a16="http://schemas.microsoft.com/office/drawing/2010/main" id="{9B4C42DF-D9D9-4A05-A36B-B3D0AC88672C}"/>
              </a:ext>
            </a:extLst>
          </p:cNvPr>
          <p:cNvSpPr>
            <a:spLocks noGrp="true"/>
          </p:cNvSpPr>
          <p:nvPr>
            <p:ph idx="1" type="subTitle"/>
          </p:nvPr>
        </p:nvSpPr>
        <p:spPr>
          <a:xfrm rot="0">
            <a:off x="2690163" y="1836094"/>
            <a:ext cx="6017343" cy="878682"/>
          </a:xfrm>
        </p:spPr>
        <p:txBody>
          <a:bodyPr rtlCol="0">
            <a:normAutofit/>
          </a:bodyPr>
          <a:lstStyle/>
          <a:p>
            <a:pPr/>
            <a:r>
              <a:rPr b="1" dirty="0" lang="en-IN" sz="2000">
                <a:latin typeface="Argentum Sans Light"/>
              </a:rPr>
              <a:t>Analysis of variation of acceleration, velocity and energy with time of a Bouncing ball </a:t>
            </a:r>
            <a:endParaRPr b="1" dirty="0" lang="en-IN" sz="2000">
              <a:latin typeface="Argentum Sans Light"/>
            </a:endParaRPr>
          </a:p>
        </p:txBody>
      </p:sp>
      <p:sp>
        <p:nvSpPr>
          <p:cNvPr id="4" name="Rectangle: Rounded Corners 8">
            <a:extLst>
              <a:ext uri="{F520173E-9698-4144-8B56-1E901D9ED60B}">
                <a16:creationId xmlns:a16="http://schemas.microsoft.com/office/drawing/2010/main" id="{1ECD43B6-E168-4B6B-8993-954962673B33}"/>
              </a:ext>
            </a:extLst>
          </p:cNvPr>
          <p:cNvSpPr/>
          <p:nvPr/>
        </p:nvSpPr>
        <p:spPr>
          <a:xfrm rot="0">
            <a:off x="7091680" y="3977641"/>
            <a:ext cx="4622799" cy="3073400"/>
          </a:xfrm>
          <a:prstGeom prst="roundRect">
            <a:avLst>
              <a:gd fmla="val 0" name="adj"/>
            </a:avLst>
          </a:prstGeom>
          <a:noFill/>
          <a:ln>
            <a:noFill/>
          </a:ln>
          <a:effectLst/>
        </p:spPr>
        <p:style>
          <a:lnRef idx="0">
            <a:srgbClr val="000000"/>
          </a:lnRef>
          <a:fillRef idx="0">
            <a:srgbClr val="000000"/>
          </a:fillRef>
          <a:effectRef idx="0">
            <a:schemeClr val="accent1"/>
          </a:effectRef>
          <a:fontRef idx="minor">
            <a:schemeClr val="lt1"/>
          </a:fontRef>
        </p:style>
        <p:txBody>
          <a:bodyPr anchor="ctr" rtlCol="0"/>
          <a:lstStyle/>
          <a:p>
            <a:pPr algn="ctr"/>
            <a:r>
              <a:rPr b="1" dirty="0" lang="en-IN" sz="1100">
                <a:latin typeface="Argentum Sans ExtraLight"/>
              </a:rPr>
              <a:t/>
            </a:r>
          </a:p>
          <a:p>
            <a:pPr algn="ctr"/>
            <a:r>
              <a:rPr b="1" dirty="0" lang="en-IN" sz="1100">
                <a:latin typeface="Argentum Sans ExtraLight"/>
              </a:rPr>
              <a:t/>
            </a:r>
          </a:p>
          <a:p>
            <a:pPr algn="ctr"/>
            <a:r>
              <a:rPr b="1" dirty="0" lang="en-IN" sz="1100">
                <a:latin typeface="Argentum Sans ExtraLight"/>
              </a:rPr>
              <a:t/>
            </a:r>
          </a:p>
          <a:p>
            <a:pPr algn="ctr"/>
            <a:r>
              <a:rPr b="1" dirty="0" lang="en-IN" sz="1100">
                <a:latin typeface="Argentum Sans ExtraLight"/>
              </a:rPr>
              <a:t/>
            </a:r>
          </a:p>
          <a:p>
            <a:pPr algn="ctr"/>
            <a:r>
              <a:rPr b="1" dirty="0" lang="en-IN" sz="1100">
                <a:latin typeface="Argentum Sans ExtraLight"/>
              </a:rPr>
              <a:t/>
            </a:r>
          </a:p>
          <a:p>
            <a:pPr algn="ctr"/>
            <a:r>
              <a:rPr b="1" dirty="0" lang="en-IN" sz="1100">
                <a:latin typeface="Argentum Sans ExtraLight"/>
              </a:rPr>
              <a:t/>
            </a:r>
          </a:p>
          <a:p>
            <a:pPr algn="ctr"/>
            <a:r>
              <a:rPr b="1" dirty="0" lang="en-IN" sz="1100">
                <a:latin typeface="Argentum Sans ExtraLight"/>
              </a:rPr>
              <a:t/>
            </a:r>
          </a:p>
          <a:p>
            <a:pPr algn="ctr"/>
            <a:r>
              <a:rPr b="1" dirty="0" lang="en-IN">
                <a:latin typeface="Argentum Sans ExtraLight"/>
              </a:rPr>
              <a:t/>
            </a:r>
          </a:p>
          <a:p>
            <a:pPr algn="r"/>
            <a:r>
              <a:rPr b="1" dirty="0" lang="en-IN">
                <a:latin typeface="Argentum Sans ExtraLight"/>
              </a:rPr>
              <a:t>                                                            </a:t>
            </a:r>
            <a:r>
              <a:rPr dirty="0" lang="en-IN">
                <a:solidFill>
                  <a:schemeClr val="tx1"/>
                </a:solidFill>
                <a:latin typeface="Argentum Sans ExtraLight"/>
              </a:rPr>
              <a:t>GROUP N</a:t>
            </a:r>
          </a:p>
          <a:p>
            <a:pPr algn="r"/>
            <a:r>
              <a:rPr dirty="0" lang="en-IN">
                <a:solidFill>
                  <a:schemeClr val="tx1"/>
                </a:solidFill>
                <a:latin typeface="Argentum Sans ExtraLight"/>
              </a:rPr>
              <a:t>Prem Pyari Satsangi (2020MEB1303)</a:t>
            </a:r>
          </a:p>
          <a:p>
            <a:pPr algn="r"/>
            <a:r>
              <a:rPr dirty="0" lang="en-IN">
                <a:solidFill>
                  <a:schemeClr val="tx1"/>
                </a:solidFill>
                <a:latin typeface="Argentum Sans ExtraLight"/>
              </a:rPr>
              <a:t>Ranjeet Bahadur (2020MEB1308)</a:t>
            </a:r>
          </a:p>
          <a:p>
            <a:pPr algn="r"/>
            <a:r>
              <a:rPr dirty="0" lang="en-IN">
                <a:solidFill>
                  <a:schemeClr val="tx1"/>
                </a:solidFill>
                <a:latin typeface="Argentum Sans ExtraLight"/>
              </a:rPr>
              <a:t>Sehajpreet Singh (2020MEB1314)                            Spraha Singh (2020MEB1316</a:t>
            </a:r>
            <a:r>
              <a:rPr dirty="0" lang="en-IN">
                <a:solidFill>
                  <a:schemeClr val="tx1"/>
                </a:solidFill>
                <a:latin typeface="Argentum Sans ExtraLight"/>
              </a:rPr>
              <a:t>)                 </a:t>
            </a:r>
          </a:p>
          <a:p>
            <a:pPr algn="r"/>
            <a:r>
              <a:rPr dirty="0" lang="en-US">
                <a:solidFill>
                  <a:schemeClr val="tx1"/>
                </a:solidFill>
                <a:latin typeface="Argentum Sans ExtraLight"/>
              </a:rPr>
              <a:t>Sumit Saini</a:t>
            </a:r>
            <a:r>
              <a:rPr dirty="0" lang="en-US">
                <a:solidFill>
                  <a:schemeClr val="tx1"/>
                </a:solidFill>
                <a:latin typeface="Argentum Sans ExtraLight"/>
              </a:rPr>
              <a:t> </a:t>
            </a:r>
            <a:r>
              <a:rPr dirty="0" lang="en-IN">
                <a:solidFill>
                  <a:schemeClr val="tx1"/>
                </a:solidFill>
                <a:latin typeface="Argentum Sans ExtraLight"/>
              </a:rPr>
              <a:t>(2020MEB1320)</a:t>
            </a:r>
          </a:p>
          <a:p>
            <a:pPr/>
            <a:r>
              <a:rPr dirty="0" lang="en-IN">
                <a:latin typeface="Argentum Sans ExtraLight"/>
              </a:rPr>
              <a:t/>
            </a:r>
          </a:p>
          <a:p>
            <a:pPr algn="ctr"/>
            <a:r>
              <a:rPr b="1" dirty="0" lang="en-IN" sz="1600">
                <a:latin typeface="Argentum Sans ExtraLight"/>
              </a:rPr>
              <a:t/>
            </a:r>
          </a:p>
          <a:p>
            <a:pPr algn="ctr"/>
            <a:r>
              <a:rPr b="1" dirty="0" lang="en-IN" sz="1600">
                <a:latin typeface="Argentum Sans ExtraLight"/>
              </a:rPr>
              <a:t/>
            </a:r>
          </a:p>
          <a:p>
            <a:pPr algn="ctr"/>
            <a:r>
              <a:rPr b="1" dirty="0" lang="en-IN" sz="1600">
                <a:latin typeface="Argentum Sans ExtraLight"/>
              </a:rPr>
              <a:t/>
            </a:r>
          </a:p>
          <a:p>
            <a:pPr algn="ctr"/>
            <a:r>
              <a:rPr b="1" dirty="0" lang="en-IN" sz="1600">
                <a:latin typeface="Argentum Sans ExtraLight"/>
              </a:rPr>
              <a:t/>
            </a:r>
          </a:p>
          <a:p>
            <a:pPr algn="ctr"/>
            <a:r>
              <a:rPr b="1" dirty="0" lang="en-IN" sz="1600">
                <a:latin typeface="Argentum Sans ExtraLight"/>
              </a:rPr>
              <a:t/>
            </a:r>
          </a:p>
          <a:p>
            <a:pPr algn="ctr"/>
            <a:r>
              <a:rPr b="1" dirty="0" lang="en-IN" sz="1600">
                <a:latin typeface="Argentum Sans ExtraLight"/>
              </a:rPr>
              <a:t/>
            </a:r>
          </a:p>
          <a:p>
            <a:pPr algn="ctr"/>
            <a:r>
              <a:rPr b="1" dirty="0" lang="en-IN" sz="1600">
                <a:latin typeface="Argentum Sans ExtraLight"/>
              </a:rPr>
              <a:t/>
            </a:r>
            <a:endParaRPr b="1" dirty="0" lang="en-IN" sz="1600">
              <a:latin typeface="Argentum Sans ExtraLight"/>
            </a:endParaRPr>
          </a:p>
        </p:txBody>
      </p:sp>
    </p:spTree>
    <p:extLst>
      <p:ext uri="{5A80FB8F-1AA5-4B75-B455-98E2F95FE449}">
        <p14:creationId xmlns:p14="http://schemas.microsoft.com/office/powerpoint/2010/main" val="1717571986416"/>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0">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87308FE6-22AF-4D74-9CDE-58968F92562A}">
                <a16:creationId xmlns:a16="http://schemas.microsoft.com/office/drawing/2010/main" id="{87B52D53-7249-46A1-894B-F7C429CFD25D}"/>
              </a:ext>
            </a:extLst>
          </p:cNvPr>
          <p:cNvSpPr>
            <a:spLocks noGrp="true"/>
          </p:cNvSpPr>
          <p:nvPr>
            <p:ph type="title"/>
          </p:nvPr>
        </p:nvSpPr>
        <p:spPr/>
        <p:txBody>
          <a:bodyPr rtlCol="0">
            <a:normAutofit fontScale="90000"/>
          </a:bodyPr>
          <a:lstStyle/>
          <a:p>
            <a:pPr>
              <a:lnSpc>
                <a:spcPct val="100000"/>
              </a:lnSpc>
            </a:pPr>
            <a:r>
              <a:rPr b="1" dirty="0" lang="en-US">
                <a:solidFill>
                  <a:srgbClr val="0070c0"/>
                </a:solidFill>
                <a:latin typeface="Argentum Sans Light"/>
              </a:rPr>
              <a:t>Theoretical Analysis</a:t>
            </a:r>
            <a:br>
              <a:rPr dirty="0" lang="en-US"/>
            </a:br>
            <a:br>
              <a:rPr dirty="0" lang="en-US" sz="2800"/>
            </a:br>
            <a:r>
              <a:rPr dirty="0" lang="en-US" sz="2800">
                <a:latin typeface="Argentum Sans Light"/>
              </a:rPr>
              <a:t>Considering only effects of Gravitational force.</a:t>
            </a:r>
            <a:endParaRPr dirty="0" lang="en-US" sz="2800">
              <a:latin typeface="Argentum Sans Light"/>
            </a:endParaRPr>
          </a:p>
        </p:txBody>
      </p:sp>
      <p:pic>
        <p:nvPicPr>
          <p:cNvPr descr="Energy - Course Hero" id="3" name="Picture 2">
            <a:extLst>
              <a:ext uri="{F9CCFAD9-017E-4F00-AC34-07759AF14917}">
                <a16:creationId xmlns:a16="http://schemas.microsoft.com/office/drawing/2010/main" id="{068DFAEE-7583-4226-82A3-79241A302715}"/>
              </a:ext>
            </a:extLst>
          </p:cNvPr>
          <p:cNvPicPr>
            <a:picLocks noChangeArrowheads="true" noChangeAspect="true"/>
          </p:cNvPicPr>
          <p:nvPr/>
        </p:nvPicPr>
        <p:blipFill>
          <a:blip r:embed="rId2"/>
          <a:stretch>
            <a:fillRect/>
          </a:stretch>
        </p:blipFill>
        <p:spPr>
          <a:xfrm rot="0">
            <a:off x="7418758" y="1929318"/>
            <a:ext cx="4657928" cy="2866417"/>
          </a:xfrm>
          <a:prstGeom prst="rect">
            <a:avLst/>
          </a:prstGeom>
          <a:noFill/>
        </p:spPr>
      </p:pic>
    </p:spTree>
    <p:extLst>
      <p:ext uri="{5A287698-6BCB-4B8C-A51E-8C21193533F5}">
        <p14:creationId xmlns:p14="http://schemas.microsoft.com/office/powerpoint/2010/main" val="1717571986435"/>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7058768E-CF48-4D6E-A9D8-10CCA165AD30}">
                <a16:creationId xmlns:a16="http://schemas.microsoft.com/office/drawing/2010/main" id="{4A1486C0-DD9C-436D-B029-747081D3ED2B}"/>
              </a:ext>
            </a:extLst>
          </p:cNvPr>
          <p:cNvSpPr>
            <a:spLocks noGrp="true"/>
          </p:cNvSpPr>
          <p:nvPr>
            <p:ph type="title"/>
          </p:nvPr>
        </p:nvSpPr>
        <p:spPr/>
        <p:txBody>
          <a:bodyPr rtlCol="0">
            <a:normAutofit fontScale="90000"/>
          </a:bodyPr>
          <a:lstStyle/>
          <a:p>
            <a:pPr>
              <a:lnSpc>
                <a:spcPct val="100000"/>
              </a:lnSpc>
            </a:pPr>
            <a:r>
              <a:rPr dirty="0" lang="en-US" sz="3600">
                <a:solidFill>
                  <a:srgbClr val="0070c0"/>
                </a:solidFill>
                <a:latin typeface="Argentum Sans Light"/>
              </a:rPr>
              <a:t>Experimental Analysis</a:t>
            </a:r>
            <a:br>
              <a:rPr dirty="0" lang="en-US"/>
            </a:br>
            <a:br>
              <a:rPr dirty="0" lang="en-US" sz="2800"/>
            </a:br>
            <a:r>
              <a:rPr dirty="0" lang="en-US" sz="2700">
                <a:latin typeface="Argentum Sans Light"/>
              </a:rPr>
              <a:t>Error analysis</a:t>
            </a:r>
            <a:endParaRPr dirty="0" lang="en-US" sz="2700">
              <a:latin typeface="Argentum Sans Light"/>
            </a:endParaRPr>
          </a:p>
        </p:txBody>
      </p:sp>
      <p:sp>
        <p:nvSpPr>
          <p:cNvPr id="3" name="TextBox 8">
            <a:extLst>
              <a:ext uri="{82653816-75BA-417A-B2C5-2DB99FD46B2C}">
                <a16:creationId xmlns:a16="http://schemas.microsoft.com/office/drawing/2010/main" id="{DB6194F1-CDAC-4B5B-8068-7DD8D91FC3F2}"/>
              </a:ext>
            </a:extLst>
          </p:cNvPr>
          <p:cNvSpPr txBox="1"/>
          <p:nvPr/>
        </p:nvSpPr>
        <p:spPr>
          <a:xfrm rot="0">
            <a:off x="838199" y="1649995"/>
            <a:ext cx="7147560" cy="1754325"/>
          </a:xfrm>
          <a:prstGeom prst="rect">
            <a:avLst/>
          </a:prstGeom>
          <a:noFill/>
        </p:spPr>
        <p:txBody>
          <a:bodyPr rtlCol="0" wrap="square">
            <a:spAutoFit/>
          </a:bodyPr>
          <a:lstStyle/>
          <a:p>
            <a:pPr/>
            <a:r>
              <a:rPr dirty="0" lang="en-US">
                <a:latin typeface="Argentum Sans Light"/>
              </a:rPr>
              <a:t/>
            </a:r>
          </a:p>
          <a:p>
            <a:pPr/>
            <a:r>
              <a:rPr dirty="0" lang="en-IN">
                <a:latin typeface="Argentum Sans Light"/>
              </a:rPr>
              <a:t>Value of e for tennis ball and sponge ball on wood surface:</a:t>
            </a:r>
          </a:p>
          <a:p>
            <a:pPr/>
            <a:r>
              <a:rPr dirty="0" lang="en-IN">
                <a:latin typeface="Argentum Sans Light"/>
              </a:rPr>
              <a:t/>
            </a:r>
          </a:p>
          <a:p>
            <a:pPr/>
            <a:r>
              <a:rPr dirty="0" lang="en-IN">
                <a:latin typeface="Argentum Sans Light"/>
              </a:rPr>
              <a:t/>
            </a:r>
          </a:p>
          <a:p>
            <a:pPr/>
            <a:r>
              <a:rPr dirty="0" lang="en-IN">
                <a:latin typeface="Argentum Sans Light"/>
              </a:rPr>
              <a:t/>
            </a:r>
          </a:p>
          <a:p>
            <a:pPr/>
            <a:r>
              <a:rPr dirty="0" lang="en-IN">
                <a:latin typeface="Argentum Sans Light"/>
              </a:rPr>
              <a:t/>
            </a:r>
            <a:endParaRPr dirty="0" lang="en-IN">
              <a:latin typeface="Argentum Sans Light"/>
            </a:endParaRPr>
          </a:p>
        </p:txBody>
      </p:sp>
      <p:sp>
        <p:nvSpPr>
          <p:cNvPr id="4" name="TextBox 6">
            <a:extLst>
              <a:ext uri="{8CDC59E2-B057-4E80-8139-627F3942B44E}">
                <a16:creationId xmlns:a16="http://schemas.microsoft.com/office/drawing/2010/main" id="{00B48655-B5E5-4E6B-B49D-CFB8E61428D4}"/>
              </a:ext>
            </a:extLst>
          </p:cNvPr>
          <p:cNvSpPr txBox="1"/>
          <p:nvPr/>
        </p:nvSpPr>
        <p:spPr>
          <a:xfrm rot="0">
            <a:off x="4840941" y="3173999"/>
            <a:ext cx="6096000" cy="369332"/>
          </a:xfrm>
          <a:prstGeom prst="rect">
            <a:avLst/>
          </a:prstGeom>
          <a:noFill/>
        </p:spPr>
        <p:txBody>
          <a:bodyPr rtlCol="0" wrap="square">
            <a:spAutoFit/>
          </a:bodyPr>
          <a:lstStyle/>
          <a:p>
            <a:pPr/>
            <a:r>
              <a:rPr dirty="0" lang="en-US"/>
              <a:t/>
            </a:r>
            <a:endParaRPr dirty="0" lang="en-US"/>
          </a:p>
        </p:txBody>
      </p:sp>
    </p:spTree>
    <p:extLst>
      <p:ext uri="{2B5F94DB-9AF9-455B-8DAC-669597EBD7BD}">
        <p14:creationId xmlns:p14="http://schemas.microsoft.com/office/powerpoint/2010/main" val="1717571986437"/>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2" name="Table 3">
            <a:extLst>
              <a:ext uri="{B3796258-6CA1-4531-99F8-047D6CA8DA16}">
                <a16:creationId xmlns:a16="http://schemas.microsoft.com/office/drawing/2010/main" id="{586C43BE-C783-4B9C-800A-18F153E5BCF1}"/>
              </a:ext>
            </a:extLst>
          </p:cNvPr>
          <p:cNvGraphicFramePr>
            <a:graphicFrameLocks noGrp="true"/>
          </p:cNvGraphicFramePr>
          <p:nvPr/>
        </p:nvGraphicFramePr>
        <p:xfrm rot="0">
          <a:off x="6905897" y="4611225"/>
          <a:ext cx="4911636" cy="2103119"/>
        </p:xfrm>
        <a:graphic>
          <a:graphicData uri="http://schemas.openxmlformats.org/drawingml/2006/table">
            <a:tbl>
              <a:tblPr bandRow="1" firstRow="1">
                <a:tableStyleId>{6FB3FB40-64E0-4507-86CA-1C7587EF7C04}</a:tableStyleId>
              </a:tblPr>
              <a:tblGrid>
                <a:gridCol w="1227909"/>
                <a:gridCol w="1227909"/>
                <a:gridCol w="1227909"/>
                <a:gridCol w="1227909"/>
              </a:tblGrid>
              <a:tr h="382385">
                <a:tc gridSpan="4">
                  <a:txBody>
                    <a:bodyPr rtlCol="0"/>
                    <a:lstStyle/>
                    <a:p>
                      <a:pPr/>
                      <a:r>
                        <a:rPr dirty="0" lang="en-US"/>
                        <a:t>Sponge Ball</a:t>
                      </a:r>
                      <a:endParaRPr dirty="0" lang="en-US"/>
                    </a:p>
                  </a:txBody>
                  <a:tcPr/>
                </a:tc>
                <a:tc hMerge="1">
                  <a:txBody>
                    <a:bodyPr rtlCol="0"/>
                    <a:lstStyle/>
                    <a:p>
                      <a:pPr/>
                      <a:r>
                        <a:rPr dirty="0" lang="en-US"/>
                        <a:t/>
                      </a:r>
                      <a:endParaRPr dirty="0" lang="en-US"/>
                    </a:p>
                  </a:txBody>
                  <a:tcPr/>
                </a:tc>
                <a:tc hMerge="1">
                  <a:txBody>
                    <a:bodyPr rtlCol="0"/>
                    <a:lstStyle/>
                    <a:p>
                      <a:pPr/>
                      <a:r>
                        <a:rPr dirty="0" lang="en-US"/>
                        <a:t/>
                      </a:r>
                      <a:endParaRPr dirty="0" lang="en-US"/>
                    </a:p>
                  </a:txBody>
                  <a:tcPr/>
                </a:tc>
                <a:tc hMerge="1">
                  <a:txBody>
                    <a:bodyPr rtlCol="0"/>
                    <a:lstStyle/>
                    <a:p>
                      <a:pPr/>
                      <a:r>
                        <a:rPr dirty="0" lang="en-US"/>
                        <a:t/>
                      </a:r>
                      <a:endParaRPr dirty="0" lang="en-US"/>
                    </a:p>
                  </a:txBody>
                  <a:tcPr/>
                </a:tc>
              </a:tr>
              <a:tr h="955964">
                <a:tc>
                  <a:txBody>
                    <a:bodyPr rtlCol="0"/>
                    <a:lstStyle/>
                    <a:p>
                      <a:pPr/>
                      <a:r>
                        <a:rPr dirty="0" lang="en-US"/>
                        <a:t>Bounce</a:t>
                      </a:r>
                      <a:endParaRPr dirty="0" lang="en-US"/>
                    </a:p>
                  </a:txBody>
                  <a:tcPr/>
                </a:tc>
                <a:tc>
                  <a:txBody>
                    <a:bodyPr rtlCol="0"/>
                    <a:lstStyle/>
                    <a:p>
                      <a:pPr/>
                      <a:r>
                        <a:rPr dirty="0" lang="en-US"/>
                        <a:t>Total Energy</a:t>
                      </a:r>
                      <a:endParaRPr dirty="0" lang="en-US"/>
                    </a:p>
                  </a:txBody>
                  <a:tcPr/>
                </a:tc>
                <a:tc>
                  <a:txBody>
                    <a:bodyPr rtlCol="0"/>
                    <a:lstStyle/>
                    <a:p>
                      <a:pPr/>
                      <a:r>
                        <a:rPr dirty="0" lang="en-US"/>
                        <a:t>Total energy(exp)</a:t>
                      </a:r>
                      <a:endParaRPr dirty="0" lang="en-US"/>
                    </a:p>
                  </a:txBody>
                  <a:tcPr/>
                </a:tc>
                <a:tc>
                  <a:txBody>
                    <a:bodyPr rtlCol="0"/>
                    <a:lstStyle/>
                    <a:p>
                      <a:pPr/>
                      <a:r>
                        <a:rPr dirty="0" lang="en-US"/>
                        <a:t>Error</a:t>
                      </a:r>
                      <a:endParaRPr dirty="0" lang="en-US"/>
                    </a:p>
                  </a:txBody>
                  <a:tcPr/>
                </a:tc>
              </a:tr>
              <a:tr h="382385">
                <a:tc>
                  <a:txBody>
                    <a:bodyPr rtlCol="0"/>
                    <a:lstStyle/>
                    <a:p>
                      <a:pPr/>
                      <a:r>
                        <a:rPr dirty="0" lang="en-US"/>
                        <a:t>0</a:t>
                      </a:r>
                      <a:endParaRPr dirty="0" lang="en-US"/>
                    </a:p>
                  </a:txBody>
                  <a:tcPr/>
                </a:tc>
                <a:tc>
                  <a:txBody>
                    <a:bodyPr rtlCol="0"/>
                    <a:lstStyle/>
                    <a:p>
                      <a:pPr/>
                      <a:r>
                        <a:rPr dirty="0" lang="en-US"/>
                        <a:t> 011 J</a:t>
                      </a:r>
                      <a:endParaRPr dirty="0" lang="en-US"/>
                    </a:p>
                  </a:txBody>
                  <a:tcPr/>
                </a:tc>
                <a:tc>
                  <a:txBody>
                    <a:bodyPr rtlCol="0"/>
                    <a:lstStyle/>
                    <a:p>
                      <a:pPr/>
                      <a:r>
                        <a:rPr dirty="0" lang="en-US"/>
                        <a:t>0.11 J</a:t>
                      </a:r>
                      <a:endParaRPr dirty="0" lang="en-US"/>
                    </a:p>
                  </a:txBody>
                  <a:tcPr/>
                </a:tc>
                <a:tc>
                  <a:txBody>
                    <a:bodyPr rtlCol="0"/>
                    <a:lstStyle/>
                    <a:p>
                      <a:pPr/>
                      <a:r>
                        <a:rPr dirty="0" lang="en-US"/>
                        <a:t>0%</a:t>
                      </a:r>
                      <a:endParaRPr dirty="0" lang="en-US"/>
                    </a:p>
                  </a:txBody>
                  <a:tcPr/>
                </a:tc>
              </a:tr>
              <a:tr h="382385">
                <a:tc>
                  <a:txBody>
                    <a:bodyPr rtlCol="0"/>
                    <a:lstStyle/>
                    <a:p>
                      <a:pPr/>
                      <a:r>
                        <a:rPr dirty="0" lang="en-US"/>
                        <a:t>1</a:t>
                      </a:r>
                      <a:endParaRPr dirty="0" lang="en-US"/>
                    </a:p>
                  </a:txBody>
                  <a:tcPr/>
                </a:tc>
                <a:tc>
                  <a:txBody>
                    <a:bodyPr rtlCol="0"/>
                    <a:lstStyle/>
                    <a:p>
                      <a:pPr/>
                      <a:r>
                        <a:rPr dirty="0" lang="en-US"/>
                        <a:t>0.0400 J</a:t>
                      </a:r>
                      <a:endParaRPr dirty="0" lang="en-US"/>
                    </a:p>
                  </a:txBody>
                  <a:tcPr/>
                </a:tc>
                <a:tc>
                  <a:txBody>
                    <a:bodyPr rtlCol="0"/>
                    <a:lstStyle/>
                    <a:p>
                      <a:pPr/>
                      <a:r>
                        <a:rPr dirty="0" lang="en-US"/>
                        <a:t>0.03 J</a:t>
                      </a:r>
                      <a:endParaRPr dirty="0" lang="en-US"/>
                    </a:p>
                  </a:txBody>
                  <a:tcPr/>
                </a:tc>
                <a:tc>
                  <a:txBody>
                    <a:bodyPr rtlCol="0"/>
                    <a:lstStyle/>
                    <a:p>
                      <a:pPr/>
                      <a:r>
                        <a:rPr dirty="0" lang="en-US"/>
                        <a:t>25%</a:t>
                      </a:r>
                      <a:endParaRPr dirty="0" lang="en-US"/>
                    </a:p>
                  </a:txBody>
                  <a:tcPr/>
                </a:tc>
              </a:tr>
            </a:tbl>
          </a:graphicData>
        </a:graphic>
      </p:graphicFrame>
      <p:graphicFrame>
        <p:nvGraphicFramePr>
          <p:cNvPr id="3" name="Table 4">
            <a:extLst>
              <a:ext uri="{42A4FF11-5FFC-4D58-B62D-DBBE4F3D3DD1}">
                <a16:creationId xmlns:a16="http://schemas.microsoft.com/office/drawing/2010/main" id="{739A6B0E-3194-47AB-AA26-0A68DAB26123}"/>
              </a:ext>
            </a:extLst>
          </p:cNvPr>
          <p:cNvGraphicFramePr>
            <a:graphicFrameLocks noGrp="true"/>
          </p:cNvGraphicFramePr>
          <p:nvPr/>
        </p:nvGraphicFramePr>
        <p:xfrm rot="0">
          <a:off x="6905897" y="2365395"/>
          <a:ext cx="4911636" cy="2127210"/>
        </p:xfrm>
        <a:graphic>
          <a:graphicData uri="http://schemas.openxmlformats.org/drawingml/2006/table">
            <a:tbl>
              <a:tblPr bandRow="1" firstRow="1">
                <a:tableStyleId>{6FB3FB40-64E0-4507-86CA-1C7587EF7C04}</a:tableStyleId>
              </a:tblPr>
              <a:tblGrid>
                <a:gridCol w="1227909"/>
                <a:gridCol w="1227909"/>
                <a:gridCol w="1227909"/>
                <a:gridCol w="1227909"/>
              </a:tblGrid>
              <a:tr h="404270">
                <a:tc gridSpan="4">
                  <a:txBody>
                    <a:bodyPr rtlCol="0"/>
                    <a:lstStyle/>
                    <a:p>
                      <a:pPr/>
                      <a:r>
                        <a:rPr dirty="0" lang="en-US"/>
                        <a:t>Tennis Ball</a:t>
                      </a:r>
                      <a:endParaRPr dirty="0" lang="en-US"/>
                    </a:p>
                  </a:txBody>
                  <a:tcPr/>
                </a:tc>
                <a:tc hMerge="1">
                  <a:txBody>
                    <a:bodyPr rtlCol="0"/>
                    <a:lstStyle/>
                    <a:p>
                      <a:pPr/>
                      <a:r>
                        <a:rPr dirty="0" lang="en-US"/>
                        <a:t/>
                      </a:r>
                      <a:endParaRPr dirty="0" lang="en-US"/>
                    </a:p>
                  </a:txBody>
                  <a:tcPr/>
                </a:tc>
                <a:tc hMerge="1">
                  <a:txBody>
                    <a:bodyPr rtlCol="0"/>
                    <a:lstStyle/>
                    <a:p>
                      <a:pPr/>
                      <a:r>
                        <a:rPr dirty="0" lang="en-US"/>
                        <a:t/>
                      </a:r>
                      <a:endParaRPr dirty="0" lang="en-US"/>
                    </a:p>
                  </a:txBody>
                  <a:tcPr/>
                </a:tc>
                <a:tc hMerge="1">
                  <a:txBody>
                    <a:bodyPr rtlCol="0"/>
                    <a:lstStyle/>
                    <a:p>
                      <a:pPr/>
                      <a:r>
                        <a:rPr dirty="0" lang="en-US"/>
                        <a:t/>
                      </a:r>
                      <a:endParaRPr dirty="0" lang="en-US"/>
                    </a:p>
                  </a:txBody>
                  <a:tcPr/>
                </a:tc>
              </a:tr>
              <a:tr h="890310">
                <a:tc>
                  <a:txBody>
                    <a:bodyPr rtlCol="0"/>
                    <a:lstStyle/>
                    <a:p>
                      <a:pPr/>
                      <a:r>
                        <a:rPr dirty="0" lang="en-US"/>
                        <a:t>Bounce</a:t>
                      </a:r>
                      <a:endParaRPr dirty="0" lang="en-US"/>
                    </a:p>
                  </a:txBody>
                  <a:tcPr/>
                </a:tc>
                <a:tc>
                  <a:txBody>
                    <a:bodyPr rtlCol="0"/>
                    <a:lstStyle/>
                    <a:p>
                      <a:pPr/>
                      <a:r>
                        <a:rPr dirty="0" lang="en-US"/>
                        <a:t>Total Energy</a:t>
                      </a:r>
                      <a:endParaRPr dirty="0" lang="en-US"/>
                    </a:p>
                  </a:txBody>
                  <a:tcPr/>
                </a:tc>
                <a:tc>
                  <a:txBody>
                    <a:bodyPr rtlCol="0"/>
                    <a:lstStyle/>
                    <a:p>
                      <a:pPr/>
                      <a:r>
                        <a:rPr dirty="0" lang="en-US"/>
                        <a:t>Total energy(exp)</a:t>
                      </a:r>
                      <a:endParaRPr dirty="0" lang="en-US"/>
                    </a:p>
                  </a:txBody>
                  <a:tcPr/>
                </a:tc>
                <a:tc>
                  <a:txBody>
                    <a:bodyPr rtlCol="0"/>
                    <a:lstStyle/>
                    <a:p>
                      <a:pPr/>
                      <a:r>
                        <a:rPr dirty="0" lang="en-US"/>
                        <a:t>Error</a:t>
                      </a:r>
                      <a:endParaRPr dirty="0" lang="en-US"/>
                    </a:p>
                  </a:txBody>
                  <a:tcPr/>
                </a:tc>
              </a:tr>
              <a:tr h="404270">
                <a:tc>
                  <a:txBody>
                    <a:bodyPr rtlCol="0"/>
                    <a:lstStyle/>
                    <a:p>
                      <a:pPr/>
                      <a:r>
                        <a:rPr dirty="0" lang="en-US"/>
                        <a:t>0</a:t>
                      </a:r>
                      <a:endParaRPr dirty="0" lang="en-US"/>
                    </a:p>
                  </a:txBody>
                  <a:tcPr/>
                </a:tc>
                <a:tc>
                  <a:txBody>
                    <a:bodyPr rtlCol="0"/>
                    <a:lstStyle/>
                    <a:p>
                      <a:pPr/>
                      <a:r>
                        <a:rPr dirty="0" lang="en-US"/>
                        <a:t> 0.21 J</a:t>
                      </a:r>
                      <a:endParaRPr dirty="0" lang="en-US"/>
                    </a:p>
                  </a:txBody>
                  <a:tcPr/>
                </a:tc>
                <a:tc>
                  <a:txBody>
                    <a:bodyPr rtlCol="0"/>
                    <a:lstStyle/>
                    <a:p>
                      <a:pPr/>
                      <a:r>
                        <a:rPr dirty="0" lang="en-US"/>
                        <a:t>0.21 J</a:t>
                      </a:r>
                      <a:endParaRPr dirty="0" lang="en-US"/>
                    </a:p>
                  </a:txBody>
                  <a:tcPr/>
                </a:tc>
                <a:tc>
                  <a:txBody>
                    <a:bodyPr rtlCol="0"/>
                    <a:lstStyle/>
                    <a:p>
                      <a:pPr/>
                      <a:r>
                        <a:rPr dirty="0" lang="en-US"/>
                        <a:t>0%</a:t>
                      </a:r>
                      <a:endParaRPr dirty="0" lang="en-US"/>
                    </a:p>
                  </a:txBody>
                  <a:tcPr/>
                </a:tc>
              </a:tr>
              <a:tr h="404270">
                <a:tc>
                  <a:txBody>
                    <a:bodyPr rtlCol="0"/>
                    <a:lstStyle/>
                    <a:p>
                      <a:pPr/>
                      <a:r>
                        <a:rPr dirty="0" lang="en-US"/>
                        <a:t>1</a:t>
                      </a:r>
                      <a:endParaRPr dirty="0" lang="en-US"/>
                    </a:p>
                  </a:txBody>
                  <a:tcPr/>
                </a:tc>
                <a:tc>
                  <a:txBody>
                    <a:bodyPr rtlCol="0"/>
                    <a:lstStyle/>
                    <a:p>
                      <a:pPr/>
                      <a:r>
                        <a:rPr dirty="0" lang="en-US"/>
                        <a:t>0.14 J</a:t>
                      </a:r>
                      <a:endParaRPr dirty="0" lang="en-US"/>
                    </a:p>
                  </a:txBody>
                  <a:tcPr/>
                </a:tc>
                <a:tc>
                  <a:txBody>
                    <a:bodyPr rtlCol="0"/>
                    <a:lstStyle/>
                    <a:p>
                      <a:pPr/>
                      <a:r>
                        <a:rPr dirty="0" lang="en-US"/>
                        <a:t>0.15 J</a:t>
                      </a:r>
                      <a:endParaRPr dirty="0" lang="en-US"/>
                    </a:p>
                  </a:txBody>
                  <a:tcPr/>
                </a:tc>
                <a:tc>
                  <a:txBody>
                    <a:bodyPr rtlCol="0"/>
                    <a:lstStyle/>
                    <a:p>
                      <a:pPr/>
                      <a:r>
                        <a:rPr dirty="0" lang="en-US"/>
                        <a:t>7%</a:t>
                      </a:r>
                      <a:endParaRPr dirty="0" lang="en-US"/>
                    </a:p>
                  </a:txBody>
                  <a:tcPr/>
                </a:tc>
              </a:tr>
            </a:tbl>
          </a:graphicData>
        </a:graphic>
      </p:graphicFrame>
      <p:sp>
        <p:nvSpPr>
          <p:cNvPr id="4" name="Title 1">
            <a:extLst>
              <a:ext uri="{6267B682-C89C-4F63-8BCE-82C32D6D3EFC}">
                <a16:creationId xmlns:a16="http://schemas.microsoft.com/office/drawing/2010/main" id="{93D80339-3017-4E20-A7AC-B9EB2229BFDF}"/>
              </a:ext>
            </a:extLst>
          </p:cNvPr>
          <p:cNvSpPr>
            <a:spLocks noGrp="true"/>
          </p:cNvSpPr>
          <p:nvPr>
            <p:ph type="title"/>
          </p:nvPr>
        </p:nvSpPr>
        <p:spPr>
          <a:xfrm rot="0">
            <a:off x="838200" y="365125"/>
            <a:ext cx="4002741" cy="1325563"/>
          </a:xfrm>
        </p:spPr>
        <p:txBody>
          <a:bodyPr rtlCol="0">
            <a:normAutofit fontScale="90000"/>
          </a:bodyPr>
          <a:lstStyle/>
          <a:p>
            <a:pPr>
              <a:lnSpc>
                <a:spcPct val="100000"/>
              </a:lnSpc>
            </a:pPr>
            <a:r>
              <a:rPr dirty="0" lang="en-US" sz="3600">
                <a:solidFill>
                  <a:srgbClr val="0070c0"/>
                </a:solidFill>
                <a:latin typeface="Argentum Sans Light"/>
              </a:rPr>
              <a:t>Experimental Analysis</a:t>
            </a:r>
            <a:br>
              <a:rPr dirty="0" lang="en-US"/>
            </a:br>
            <a:br>
              <a:rPr dirty="0" lang="en-US" sz="2800"/>
            </a:br>
            <a:r>
              <a:rPr dirty="0" lang="en-US" sz="2700">
                <a:latin typeface="Argentum Sans Light"/>
              </a:rPr>
              <a:t>Error analysis</a:t>
            </a:r>
            <a:endParaRPr dirty="0" lang="en-US" sz="2700">
              <a:latin typeface="Argentum Sans Light"/>
            </a:endParaRPr>
          </a:p>
        </p:txBody>
      </p:sp>
    </p:spTree>
    <p:extLst>
      <p:ext uri="{4A0A93E9-5AE8-43A3-AB62-21EBE78F7F91}">
        <p14:creationId xmlns:p14="http://schemas.microsoft.com/office/powerpoint/2010/main" val="1717571986439"/>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B1248115-7E00-4EFD-9A00-1279FC6311CD}">
                <a16:creationId xmlns:a16="http://schemas.microsoft.com/office/drawing/2010/main" id="{B222A547-EFDD-4278-869B-85C4C9B410E1}"/>
              </a:ext>
            </a:extLst>
          </p:cNvPr>
          <p:cNvSpPr>
            <a:spLocks noGrp="true"/>
          </p:cNvSpPr>
          <p:nvPr>
            <p:ph type="title"/>
          </p:nvPr>
        </p:nvSpPr>
        <p:spPr/>
        <p:txBody>
          <a:bodyPr rtlCol="0">
            <a:normAutofit/>
          </a:bodyPr>
          <a:lstStyle/>
          <a:p>
            <a:pPr algn="ctr"/>
            <a:r>
              <a:rPr b="1" dirty="0" lang="en-IN" sz="4000">
                <a:solidFill>
                  <a:srgbClr val="0070c0"/>
                </a:solidFill>
                <a:latin typeface="Argentum Sans Light"/>
              </a:rPr>
              <a:t>Acknowledgement</a:t>
            </a:r>
            <a:endParaRPr b="1" dirty="0" lang="en-IN" sz="4000">
              <a:solidFill>
                <a:srgbClr val="0070c0"/>
              </a:solidFill>
              <a:latin typeface="Argentum Sans Light"/>
            </a:endParaRPr>
          </a:p>
        </p:txBody>
      </p:sp>
      <p:sp>
        <p:nvSpPr>
          <p:cNvPr id="3" name="Content Placeholder 2">
            <a:extLst>
              <a:ext uri="{EFB43442-B799-453A-A107-1CB71CDC754E}">
                <a16:creationId xmlns:a16="http://schemas.microsoft.com/office/drawing/2010/main" id="{722A4808-964D-4A15-B63E-EB7EAF46191D}"/>
              </a:ext>
            </a:extLst>
          </p:cNvPr>
          <p:cNvSpPr>
            <a:spLocks noGrp="true"/>
          </p:cNvSpPr>
          <p:nvPr>
            <p:ph idx="1"/>
          </p:nvPr>
        </p:nvSpPr>
        <p:spPr/>
        <p:txBody>
          <a:bodyPr rtlCol="0"/>
          <a:lstStyle/>
          <a:p>
            <a:pPr indent="0" marL="0">
              <a:buNone/>
            </a:pPr>
            <a:r>
              <a:rPr dirty="0" lang="en-US"/>
              <a:t>We would like to express our special tanks of gratitude to our professors who gave us the golden opportunity to do this wonderful project on this topic, which helped us in doing a lot of practical work and we came to know about so many new things </a:t>
            </a:r>
          </a:p>
          <a:p>
            <a:pPr/>
            <a:r>
              <a:rPr dirty="0" lang="en-US"/>
              <a:t/>
            </a:r>
          </a:p>
          <a:p>
            <a:pPr algn="ctr" indent="0" marL="0">
              <a:buNone/>
            </a:pPr>
            <a:r>
              <a:rPr dirty="0" lang="en-IN" sz="7200"/>
              <a:t>Thank you</a:t>
            </a:r>
            <a:endParaRPr dirty="0" lang="en-IN" sz="7200"/>
          </a:p>
        </p:txBody>
      </p:sp>
    </p:spTree>
    <p:extLst>
      <p:ext uri="{02AEA75E-19E4-4A87-B832-FAF6906A3C1A}">
        <p14:creationId xmlns:p14="http://schemas.microsoft.com/office/powerpoint/2010/main" val="1717571986441"/>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574B9DE8-FDCB-4A66-8C0F-DF3045598ED4}">
                <a16:creationId xmlns:a16="http://schemas.microsoft.com/office/drawing/2010/main" id="{6A1159D1-0B19-4D56-9E4C-645B4E176317}"/>
              </a:ext>
            </a:extLst>
          </p:cNvPr>
          <p:cNvSpPr>
            <a:spLocks noGrp="true"/>
          </p:cNvSpPr>
          <p:nvPr>
            <p:ph type="title"/>
          </p:nvPr>
        </p:nvSpPr>
        <p:spPr>
          <a:xfrm rot="0">
            <a:off x="-288472" y="330290"/>
            <a:ext cx="12768943" cy="1325563"/>
          </a:xfrm>
        </p:spPr>
        <p:txBody>
          <a:bodyPr rtlCol="0">
            <a:normAutofit/>
          </a:bodyPr>
          <a:lstStyle/>
          <a:p>
            <a:pPr/>
            <a:r>
              <a:rPr b="1" dirty="0" lang="en-IN" sz="2400">
                <a:solidFill>
                  <a:schemeClr val="accent1"/>
                </a:solidFill>
                <a:latin typeface="Argentum Sans Light"/>
              </a:rPr>
              <a:t>                  </a:t>
            </a:r>
            <a:r>
              <a:rPr b="1" dirty="0" lang="en-IN" sz="4000">
                <a:solidFill>
                  <a:srgbClr val="0070c0"/>
                </a:solidFill>
                <a:latin typeface="Argentum Sans Light"/>
              </a:rPr>
              <a:t>Group description and Contributions</a:t>
            </a:r>
            <a:endParaRPr b="1" dirty="0" lang="en-IN" sz="4000">
              <a:solidFill>
                <a:srgbClr val="0070c0"/>
              </a:solidFill>
              <a:latin typeface="Argentum Sans Light"/>
            </a:endParaRPr>
          </a:p>
        </p:txBody>
      </p:sp>
      <p:sp>
        <p:nvSpPr>
          <p:cNvPr id="3" name="Content Placeholder 5">
            <a:extLst>
              <a:ext uri="{4936FB44-6591-4A37-BB42-2C0B3212D23C}">
                <a16:creationId xmlns:a16="http://schemas.microsoft.com/office/drawing/2010/main" id="{1931C933-423D-4097-B0A1-BB32E3DC1B4B}"/>
              </a:ext>
            </a:extLst>
          </p:cNvPr>
          <p:cNvSpPr>
            <a:spLocks noGrp="true"/>
          </p:cNvSpPr>
          <p:nvPr>
            <p:ph idx="1"/>
          </p:nvPr>
        </p:nvSpPr>
        <p:spPr>
          <a:xfrm rot="0">
            <a:off x="838200" y="1825624"/>
            <a:ext cx="10515600" cy="4906101"/>
          </a:xfrm>
        </p:spPr>
        <p:txBody>
          <a:bodyPr rtlCol="0">
            <a:normAutofit fontScale="100000" lnSpcReduction="10000"/>
          </a:bodyPr>
          <a:lstStyle/>
          <a:p>
            <a:pPr indent="0" marL="0">
              <a:buNone/>
            </a:pPr>
            <a:r>
              <a:rPr b="1" dirty="0" lang="en-IN" sz="2000">
                <a:latin typeface="Argentum Sans Light"/>
              </a:rPr>
              <a:t>PREM PYARI SATSANGI:</a:t>
            </a:r>
            <a:r>
              <a:rPr dirty="0" lang="en-IN" sz="2000">
                <a:latin typeface="Argentum Sans Light"/>
              </a:rPr>
              <a:t> THEORY AND PHYSICS BEHIND WHY BALL STOPS  BOUNCING</a:t>
            </a:r>
          </a:p>
          <a:p>
            <a:pPr indent="0" marL="0">
              <a:buNone/>
            </a:pPr>
            <a:r>
              <a:rPr dirty="0" lang="en-IN" sz="2000">
                <a:latin typeface="Argentum Sans Light"/>
              </a:rPr>
              <a:t/>
            </a:r>
          </a:p>
          <a:p>
            <a:pPr indent="0" marL="0">
              <a:buNone/>
            </a:pPr>
            <a:r>
              <a:rPr b="1" dirty="0" lang="en-IN" sz="2000">
                <a:latin typeface="Argentum Sans Light"/>
              </a:rPr>
              <a:t>RANJEET BAHADUR: </a:t>
            </a:r>
            <a:r>
              <a:rPr dirty="0" lang="en-IN" sz="2000">
                <a:latin typeface="Argentum Sans Light"/>
              </a:rPr>
              <a:t>THEORETICAL AND EXPERIMENTAL ANALYSIS</a:t>
            </a:r>
          </a:p>
          <a:p>
            <a:pPr indent="0" marL="0">
              <a:buNone/>
            </a:pPr>
            <a:r>
              <a:rPr dirty="0" lang="en-IN" sz="2000">
                <a:latin typeface="Argentum Sans Light"/>
              </a:rPr>
              <a:t/>
            </a:r>
          </a:p>
          <a:p>
            <a:pPr indent="0" marL="0">
              <a:buNone/>
            </a:pPr>
            <a:r>
              <a:rPr b="1" dirty="0" lang="en-IN" sz="2000">
                <a:latin typeface="Argentum Sans Light"/>
              </a:rPr>
              <a:t>SEHAJPREET SINGH</a:t>
            </a:r>
            <a:r>
              <a:rPr dirty="0" lang="en-IN" sz="2000">
                <a:latin typeface="Argentum Sans Light"/>
              </a:rPr>
              <a:t>: CAD MODEL, 3D-PRINTED PARTS, ARDUINO                       PROGAMME,ASSEMBLY</a:t>
            </a:r>
          </a:p>
          <a:p>
            <a:pPr indent="0" marL="0">
              <a:buNone/>
            </a:pPr>
            <a:r>
              <a:rPr b="1" dirty="0" lang="en-IN" sz="2000">
                <a:latin typeface="Argentum Sans Light"/>
              </a:rPr>
              <a:t/>
            </a:r>
          </a:p>
          <a:p>
            <a:pPr indent="0" marL="0">
              <a:buNone/>
            </a:pPr>
            <a:r>
              <a:rPr b="1" dirty="0" lang="en-IN" sz="2000">
                <a:latin typeface="Argentum Sans Light"/>
              </a:rPr>
              <a:t>SPRAHA SINGH</a:t>
            </a:r>
            <a:r>
              <a:rPr dirty="0" lang="en-IN" sz="2000">
                <a:latin typeface="Argentum Sans Light"/>
              </a:rPr>
              <a:t>: ALGODOO SIMULATIONS AND PPT</a:t>
            </a:r>
          </a:p>
          <a:p>
            <a:pPr indent="0" marL="0">
              <a:buNone/>
            </a:pPr>
            <a:r>
              <a:rPr b="1" dirty="0" lang="en-IN" sz="2000">
                <a:latin typeface="Argentum Sans Light"/>
              </a:rPr>
              <a:t/>
            </a:r>
          </a:p>
          <a:p>
            <a:pPr indent="0" marL="0">
              <a:buNone/>
            </a:pPr>
            <a:r>
              <a:rPr b="1" dirty="0" lang="en-IN" sz="2000">
                <a:latin typeface="Argentum Sans Light"/>
              </a:rPr>
              <a:t>SUMIT SAINI</a:t>
            </a:r>
            <a:r>
              <a:rPr dirty="0" lang="en-IN" sz="2000">
                <a:latin typeface="Argentum Sans Light"/>
              </a:rPr>
              <a:t>: CAD MODEL, 3D-PRINTED PARTS, ARDUINO     PROGAMME,ASSEMBLY</a:t>
            </a:r>
          </a:p>
          <a:p>
            <a:pPr indent="0" marL="0">
              <a:buNone/>
            </a:pPr>
            <a:r>
              <a:rPr dirty="0" lang="en-IN" sz="2000">
                <a:latin typeface="Argentum Sans Light"/>
              </a:rPr>
              <a:t/>
            </a:r>
          </a:p>
          <a:p>
            <a:pPr indent="0" marL="0">
              <a:buNone/>
            </a:pPr>
            <a:r>
              <a:rPr dirty="0" lang="en-IN" sz="2000">
                <a:latin typeface="Argentum Sans Light"/>
              </a:rPr>
              <a:t/>
            </a:r>
            <a:endParaRPr dirty="0" lang="en-IN" sz="2000">
              <a:latin typeface="Argentum Sans Light"/>
            </a:endParaRPr>
          </a:p>
        </p:txBody>
      </p:sp>
    </p:spTree>
    <p:extLst>
      <p:ext uri="{1CF0D2FA-262E-4B83-872D-46BA302C9C53}">
        <p14:creationId xmlns:p14="http://schemas.microsoft.com/office/powerpoint/2010/main" val="1717571986418"/>
      </p:ext>
    </p:extLst>
  </p:cSld>
  <p:clrMapOvr>
    <a:overrideClrMapping accent1="accent1" accent2="accent2" accent3="accent3" accent4="accent4" accent5="accent5" accent6="accent6" bg1="lt1" bg2="lt2" folHlink="folHlink" hlink="hlink" tx1="dk1" tx2="dk2"/>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0D509C7F-B3F8-4B72-AA97-9FEC3ADAC8D1}">
                <a16:creationId xmlns:a16="http://schemas.microsoft.com/office/drawing/2010/main" id="{2E4E876D-AF1D-4863-B7EC-9CC00203E157}"/>
              </a:ext>
            </a:extLst>
          </p:cNvPr>
          <p:cNvSpPr>
            <a:spLocks noGrp="true"/>
          </p:cNvSpPr>
          <p:nvPr>
            <p:ph type="title"/>
          </p:nvPr>
        </p:nvSpPr>
        <p:spPr>
          <a:xfrm rot="0">
            <a:off x="0" y="245052"/>
            <a:ext cx="10515600" cy="1380548"/>
          </a:xfrm>
        </p:spPr>
        <p:txBody>
          <a:bodyPr rtlCol="0"/>
          <a:lstStyle/>
          <a:p>
            <a:pPr/>
            <a:r>
              <a:rPr b="1" dirty="0" lang="en-IN">
                <a:solidFill>
                  <a:schemeClr val="accent1"/>
                </a:solidFill>
                <a:latin typeface="Adobe Heiti Std R"/>
              </a:rPr>
              <a:t>                        </a:t>
            </a:r>
            <a:r>
              <a:rPr b="1" dirty="0" lang="en-IN" sz="4900">
                <a:solidFill>
                  <a:srgbClr val="0070c0"/>
                </a:solidFill>
                <a:latin typeface="Argentum Sans Medium"/>
              </a:rPr>
              <a:t>INTRODUCTION</a:t>
            </a:r>
            <a:endParaRPr b="1" dirty="0" lang="en-IN" sz="4900">
              <a:solidFill>
                <a:srgbClr val="0070c0"/>
              </a:solidFill>
              <a:latin typeface="Argentum Sans Medium"/>
            </a:endParaRPr>
          </a:p>
        </p:txBody>
      </p:sp>
      <p:sp>
        <p:nvSpPr>
          <p:cNvPr id="3" name="TextBox 6">
            <a:extLst>
              <a:ext uri="{6BC5A607-B626-46BD-83C1-87C9C9E92F98}">
                <a16:creationId xmlns:a16="http://schemas.microsoft.com/office/drawing/2010/main" id="{08CBAD3D-79A0-44B9-839C-9728F080AB9E}"/>
              </a:ext>
            </a:extLst>
          </p:cNvPr>
          <p:cNvSpPr txBox="1"/>
          <p:nvPr/>
        </p:nvSpPr>
        <p:spPr>
          <a:xfrm rot="0">
            <a:off x="665016" y="1625600"/>
            <a:ext cx="6142182" cy="4154984"/>
          </a:xfrm>
          <a:prstGeom prst="rect">
            <a:avLst/>
          </a:prstGeom>
          <a:noFill/>
        </p:spPr>
        <p:txBody>
          <a:bodyPr rtlCol="0" wrap="square">
            <a:spAutoFit/>
          </a:bodyPr>
          <a:lstStyle/>
          <a:p>
            <a:pPr/>
            <a:r>
              <a:rPr dirty="0" lang="en-US" sz="2000">
                <a:latin typeface="Argentum Sans ExtraLight"/>
              </a:rPr>
              <a:t>The</a:t>
            </a:r>
            <a:r>
              <a:rPr dirty="0" lang="en-US" sz="2400"/>
              <a:t> </a:t>
            </a:r>
            <a:r>
              <a:rPr dirty="0" lang="en-US" sz="2000">
                <a:latin typeface="Argentum Sans ExtraLight"/>
              </a:rPr>
              <a:t>physics of a bouncing ball concerns the physical behavior of bouncing balls , particularly its motion before, during, and after impact against the surface of another body. The motion of a ball is generally described by projectile motion (which can be affected by gravity, drag, the Magnus effect, and buoyancy), while its impact is usually characterized through the coefficient of restitution(which can be affected by the nature of the ball, the nature of the impacting surface, the impact velocity, rotation, and local conditions such as temperature and pressure).</a:t>
            </a:r>
            <a:endParaRPr dirty="0" lang="en-US" sz="2000">
              <a:latin typeface="Argentum Sans ExtraLight"/>
            </a:endParaRPr>
          </a:p>
        </p:txBody>
      </p:sp>
      <p:sp>
        <p:nvSpPr>
          <p:cNvPr id="4" name="Content Placeholder 7">
            <a:extLst>
              <a:ext uri="{A53A9757-F77F-4A51-8F5A-F83C6AD44DC4}">
                <a16:creationId xmlns:a16="http://schemas.microsoft.com/office/drawing/2010/main" id="{F1CC1EAF-EFEC-4086-AFF3-8186C8637161}"/>
              </a:ext>
            </a:extLst>
          </p:cNvPr>
          <p:cNvSpPr>
            <a:spLocks noGrp="true"/>
          </p:cNvSpPr>
          <p:nvPr>
            <p:ph idx="1"/>
          </p:nvPr>
        </p:nvSpPr>
        <p:spPr/>
        <p:txBody>
          <a:bodyPr rtlCol="0"/>
          <a:lstStyle/>
          <a:p>
            <a:pPr/>
            <a:r>
              <a:rPr dirty="0" lang="en-US"/>
              <a:t/>
            </a:r>
            <a:endParaRPr dirty="0" lang="en-US"/>
          </a:p>
        </p:txBody>
      </p:sp>
    </p:spTree>
    <p:extLst>
      <p:ext uri="{7FF45B59-1973-4F4D-8C39-ED7596E0816A}">
        <p14:creationId xmlns:p14="http://schemas.microsoft.com/office/powerpoint/2010/main" val="1717571986420"/>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60B1AE48-CAA7-41BF-B694-876D3662E23A}">
                <a16:creationId xmlns:a16="http://schemas.microsoft.com/office/drawing/2010/main" id="{5E1C3C2C-4E33-48C2-9011-6E3BE411FFDA}"/>
              </a:ext>
            </a:extLst>
          </p:cNvPr>
          <p:cNvSpPr>
            <a:spLocks noGrp="true"/>
          </p:cNvSpPr>
          <p:nvPr>
            <p:ph type="title"/>
          </p:nvPr>
        </p:nvSpPr>
        <p:spPr/>
        <p:txBody>
          <a:bodyPr rtlCol="0"/>
          <a:lstStyle/>
          <a:p>
            <a:pPr/>
            <a:r>
              <a:rPr b="1" dirty="0" lang="en-IN">
                <a:solidFill>
                  <a:schemeClr val="accent1"/>
                </a:solidFill>
                <a:latin typeface="Adobe Heiti Std R"/>
              </a:rPr>
              <a:t>                       </a:t>
            </a:r>
            <a:r>
              <a:rPr b="1" dirty="0" lang="en-IN" sz="4900">
                <a:solidFill>
                  <a:srgbClr val="0070c0"/>
                </a:solidFill>
                <a:latin typeface="Argentum Sans Medium"/>
              </a:rPr>
              <a:t>THEORY</a:t>
            </a:r>
            <a:endParaRPr b="1" dirty="0" lang="en-IN" sz="4900">
              <a:solidFill>
                <a:srgbClr val="0070c0"/>
              </a:solidFill>
              <a:latin typeface="Argentum Sans Medium"/>
            </a:endParaRPr>
          </a:p>
        </p:txBody>
      </p:sp>
      <p:sp>
        <p:nvSpPr>
          <p:cNvPr id="3" name="Content Placeholder 2">
            <a:extLst>
              <a:ext uri="{1D734711-8082-40FC-8AEF-7110E779BE2C}">
                <a16:creationId xmlns:a16="http://schemas.microsoft.com/office/drawing/2010/main" id="{524F37D6-788B-4EF9-A6C0-D12C80267073}"/>
              </a:ext>
            </a:extLst>
          </p:cNvPr>
          <p:cNvSpPr>
            <a:spLocks noGrp="true"/>
          </p:cNvSpPr>
          <p:nvPr>
            <p:ph idx="1"/>
          </p:nvPr>
        </p:nvSpPr>
        <p:spPr>
          <a:xfrm rot="0">
            <a:off x="838200" y="1545862"/>
            <a:ext cx="7890162" cy="4870739"/>
          </a:xfrm>
        </p:spPr>
        <p:txBody>
          <a:bodyPr rtlCol="0">
            <a:noAutofit/>
          </a:bodyPr>
          <a:lstStyle/>
          <a:p>
            <a:pPr algn="l" indent="0" marL="0">
              <a:buNone/>
            </a:pPr>
            <a:r>
              <a:rPr dirty="0" lang="en-US" sz="1800">
                <a:latin typeface="Argentum Sans ExtraLight"/>
              </a:rPr>
              <a:t>Forces during flight and effect on motion</a:t>
            </a:r>
          </a:p>
          <a:p>
            <a:pPr/>
            <a:r>
              <a:rPr b="1" dirty="0" lang="en-US" sz="1800">
                <a:solidFill>
                  <a:schemeClr val="accent1"/>
                </a:solidFill>
                <a:latin typeface="Argentum Sans ExtraLight"/>
              </a:rPr>
              <a:t>Gravitational Force</a:t>
            </a:r>
          </a:p>
          <a:p>
            <a:pPr/>
            <a:r>
              <a:rPr b="1" dirty="0" lang="en-US" sz="1800">
                <a:solidFill>
                  <a:schemeClr val="accent1"/>
                </a:solidFill>
                <a:latin typeface="Argentum Sans ExtraLight"/>
              </a:rPr>
              <a:t>Drag Force</a:t>
            </a:r>
          </a:p>
          <a:p>
            <a:pPr/>
            <a:r>
              <a:rPr b="1" dirty="0" lang="en-US" sz="1800">
                <a:solidFill>
                  <a:schemeClr val="accent1"/>
                </a:solidFill>
                <a:latin typeface="Argentum Sans ExtraLight"/>
              </a:rPr>
              <a:t>Magnus Force</a:t>
            </a:r>
          </a:p>
          <a:p>
            <a:pPr/>
            <a:r>
              <a:rPr b="1" dirty="0" lang="en-US" sz="1800">
                <a:solidFill>
                  <a:schemeClr val="accent1"/>
                </a:solidFill>
                <a:latin typeface="Argentum Sans ExtraLight"/>
              </a:rPr>
              <a:t>Buoyant Force</a:t>
            </a:r>
          </a:p>
          <a:p>
            <a:pPr indent="0" marL="0">
              <a:buNone/>
            </a:pPr>
            <a:r>
              <a:rPr b="1" dirty="0" lang="en-IN">
                <a:latin typeface="+mn-lt"/>
              </a:rPr>
              <a:t>                                  </a:t>
            </a:r>
            <a:r>
              <a:rPr b="1" dirty="0" lang="en-IN">
                <a:solidFill>
                  <a:schemeClr val="accent1"/>
                </a:solidFill>
                <a:latin typeface="Argentum Sans Light"/>
              </a:rPr>
              <a:t>Impact</a:t>
            </a:r>
          </a:p>
          <a:p>
            <a:pPr indent="0" marL="0">
              <a:buNone/>
            </a:pPr>
            <a:r>
              <a:rPr dirty="0" lang="en-US" sz="1800">
                <a:latin typeface="Argentum Sans ExtraLight"/>
              </a:rPr>
              <a:t>When a ball impacts a surface, the surface recoils and vibrates, as does the ball, creating both sound and heat, and the ball loses kinetic energy. Additionally, the impact can impart some rotation to the ball, transferring some of its </a:t>
            </a:r>
            <a:r>
              <a:rPr dirty="0" err="1" lang="en-US" sz="1800">
                <a:latin typeface="Argentum Sans ExtraLight"/>
              </a:rPr>
              <a:t>translational</a:t>
            </a:r>
            <a:r>
              <a:rPr dirty="0" lang="en-US" sz="1800">
                <a:latin typeface="Argentum Sans ExtraLight"/>
              </a:rPr>
              <a:t> kinetic energy into rotational kinetic energy. This energy loss is usually characterized (indirectly) through the coefficient of restitution (or COR, denoted e):</a:t>
            </a:r>
          </a:p>
          <a:p>
            <a:pPr indent="0" marL="0">
              <a:buNone/>
            </a:pPr>
            <a:br>
              <a:rPr dirty="0" lang="en-US" sz="1800"/>
            </a:br>
            <a:endParaRPr dirty="0" lang="en-US" sz="1800"/>
          </a:p>
        </p:txBody>
      </p:sp>
      <p:pic>
        <p:nvPicPr>
          <p:cNvPr id="4" name="Picture 4">
            <a:extLst>
              <a:ext uri="{5A44CF57-F7D6-473B-9371-16788147AC34}">
                <a16:creationId xmlns:a16="http://schemas.microsoft.com/office/drawing/2010/main" id="{2B3B14F1-E453-48F0-B613-2E847A325D0F}"/>
              </a:ext>
            </a:extLst>
          </p:cNvPr>
          <p:cNvPicPr>
            <a:picLocks noChangeAspect="true"/>
          </p:cNvPicPr>
          <p:nvPr/>
        </p:nvPicPr>
        <p:blipFill>
          <a:blip r:embed="rId2"/>
          <a:stretch>
            <a:fillRect/>
          </a:stretch>
        </p:blipFill>
        <p:spPr>
          <a:xfrm rot="0">
            <a:off x="8993907" y="1027906"/>
            <a:ext cx="2946400" cy="2953327"/>
          </a:xfrm>
          <a:prstGeom prst="rect">
            <a:avLst/>
          </a:prstGeom>
          <a:noFill/>
        </p:spPr>
      </p:pic>
      <p:pic>
        <p:nvPicPr>
          <p:cNvPr id="5" name="Picture 3">
            <a:extLst>
              <a:ext uri="{3A3502EB-36D0-4A19-856B-4A20C06BBC43}">
                <a16:creationId xmlns:a16="http://schemas.microsoft.com/office/drawing/2010/main" id="{C14123B5-2B8A-4E99-AC05-BCCD57F8F385}"/>
              </a:ext>
            </a:extLst>
          </p:cNvPr>
          <p:cNvPicPr>
            <a:picLocks noChangeAspect="true"/>
          </p:cNvPicPr>
          <p:nvPr/>
        </p:nvPicPr>
        <p:blipFill>
          <a:blip r:embed="rId3"/>
          <a:stretch>
            <a:fillRect/>
          </a:stretch>
        </p:blipFill>
        <p:spPr>
          <a:xfrm rot="0">
            <a:off x="1051033" y="5587474"/>
            <a:ext cx="1463167" cy="829128"/>
          </a:xfrm>
          <a:prstGeom prst="rect">
            <a:avLst/>
          </a:prstGeom>
          <a:noFill/>
        </p:spPr>
      </p:pic>
    </p:spTree>
    <p:extLst>
      <p:ext uri="{776C370F-B489-4A42-8D5F-8548526EBC57}">
        <p14:creationId xmlns:p14="http://schemas.microsoft.com/office/powerpoint/2010/main" val="1717571986422"/>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0521F868-E081-445F-ADE2-B68C0D71694C}">
                <a16:creationId xmlns:a16="http://schemas.microsoft.com/office/drawing/2010/main" id="{8783B022-D19C-45BE-8AC4-3506F90A20F8}"/>
              </a:ext>
            </a:extLst>
          </p:cNvPr>
          <p:cNvSpPr>
            <a:spLocks noGrp="true"/>
          </p:cNvSpPr>
          <p:nvPr>
            <p:ph type="title"/>
          </p:nvPr>
        </p:nvSpPr>
        <p:spPr>
          <a:xfrm rot="0">
            <a:off x="406335" y="920893"/>
            <a:ext cx="10515600" cy="2542164"/>
          </a:xfrm>
        </p:spPr>
        <p:txBody>
          <a:bodyPr rtlCol="0">
            <a:noAutofit/>
          </a:bodyPr>
          <a:lstStyle/>
          <a:p>
            <a:pPr/>
            <a:r>
              <a:rPr dirty="0" lang="en-US" sz="2000">
                <a:latin typeface="Argentum Sans ExtraLight"/>
              </a:rPr>
              <a:t>where vf and vi are the final and initial velocities of the ball, and </a:t>
            </a:r>
            <a:r>
              <a:rPr dirty="0" lang="en-US" sz="2000">
                <a:latin typeface="Argentum Sans ExtraLight"/>
              </a:rPr>
              <a:t>uf</a:t>
            </a:r>
            <a:r>
              <a:rPr dirty="0" lang="en-US" sz="2000">
                <a:latin typeface="Argentum Sans ExtraLight"/>
              </a:rPr>
              <a:t> and </a:t>
            </a:r>
            <a:r>
              <a:rPr dirty="0" lang="en-US" sz="2000">
                <a:latin typeface="Argentum Sans ExtraLight"/>
              </a:rPr>
              <a:t>ui</a:t>
            </a:r>
            <a:r>
              <a:rPr dirty="0" lang="en-US" sz="2000">
                <a:latin typeface="Argentum Sans ExtraLight"/>
              </a:rPr>
              <a:t> are the final and initial velocities impacting surface, respectively. In the specific case where a ball impacts on an immovable surface, the COR simplifies </a:t>
            </a:r>
            <a:br>
              <a:rPr dirty="0" lang="en-US" sz="1800">
                <a:latin typeface="Argentum Sans ExtraLight"/>
              </a:rPr>
            </a:br>
            <a:r>
              <a:rPr dirty="0" lang="en-US" sz="3600"/>
              <a:t>                </a:t>
            </a:r>
            <a:br>
              <a:rPr dirty="0" lang="en-US" sz="3600"/>
            </a:br>
            <a:r>
              <a:rPr dirty="0" lang="en-US" sz="3600"/>
              <a:t>                                                                                          </a:t>
            </a:r>
            <a:br>
              <a:rPr dirty="0" lang="en-US" sz="3600"/>
            </a:br>
            <a:r>
              <a:rPr dirty="0" lang="en-US" sz="2000">
                <a:latin typeface="Argentum Sans ExtraLight"/>
              </a:rPr>
              <a:t>The COR of a ball can be affected by several things, mainly </a:t>
            </a:r>
            <a:br>
              <a:rPr dirty="0" lang="en-US" sz="2000">
                <a:latin typeface="Argentum Sans ExtraLight"/>
              </a:rPr>
            </a:br>
            <a:r>
              <a:rPr dirty="0" lang="en-US" sz="2000">
                <a:latin typeface="Argentum Sans ExtraLight"/>
              </a:rPr>
              <a:t>1. the nature of the impacting surface (e.g. grass, concrete, wire mesh)</a:t>
            </a:r>
            <a:br>
              <a:rPr dirty="0" lang="en-US" sz="2000">
                <a:latin typeface="Argentum Sans ExtraLight"/>
              </a:rPr>
            </a:br>
            <a:r>
              <a:rPr dirty="0" lang="en-US" sz="2000">
                <a:latin typeface="Argentum Sans ExtraLight"/>
              </a:rPr>
              <a:t>2. the material of the ball (e.g. leather, rubber, plastic)</a:t>
            </a:r>
            <a:br>
              <a:rPr dirty="0" lang="en-US" sz="2000">
                <a:latin typeface="Argentum Sans ExtraLight"/>
              </a:rPr>
            </a:br>
            <a:r>
              <a:rPr dirty="0" lang="en-US" sz="2000">
                <a:latin typeface="Argentum Sans ExtraLight"/>
              </a:rPr>
              <a:t>3. the pressure inside the ball (if hollow)</a:t>
            </a:r>
            <a:br>
              <a:rPr dirty="0" lang="en-US" sz="2000">
                <a:latin typeface="Argentum Sans ExtraLight"/>
              </a:rPr>
            </a:br>
            <a:r>
              <a:rPr dirty="0" lang="en-US" sz="2000">
                <a:latin typeface="Argentum Sans ExtraLight"/>
              </a:rPr>
              <a:t>4. the amount of rotation induced in the ball at impact the impact velocity</a:t>
            </a:r>
            <a:br>
              <a:rPr dirty="0" lang="en-US" sz="3600"/>
            </a:br>
            <a:br>
              <a:rPr dirty="0" lang="en-US" sz="3600"/>
            </a:br>
            <a:endParaRPr dirty="0" lang="en-US" sz="3600"/>
          </a:p>
        </p:txBody>
      </p:sp>
      <p:pic>
        <p:nvPicPr>
          <p:cNvPr id="3" name="Content Placeholder 4">
            <a:extLst>
              <a:ext uri="{54CF3385-12E7-45B1-A91B-7711B597111C}">
                <a16:creationId xmlns:a16="http://schemas.microsoft.com/office/drawing/2010/main" id="{E4F1EDA9-4BAB-4C0F-BF21-12D18F228D94}"/>
              </a:ext>
            </a:extLst>
          </p:cNvPr>
          <p:cNvPicPr>
            <a:picLocks noChangeAspect="true" noGrp="true"/>
          </p:cNvPicPr>
          <p:nvPr>
            <p:ph idx="1"/>
          </p:nvPr>
        </p:nvPicPr>
        <p:blipFill>
          <a:blip r:embed="rId2"/>
          <a:stretch>
            <a:fillRect/>
          </a:stretch>
        </p:blipFill>
        <p:spPr>
          <a:xfrm rot="0">
            <a:off x="8429081" y="1793674"/>
            <a:ext cx="3296194" cy="1152369"/>
          </a:xfrm>
          <a:prstGeom prst="rect">
            <a:avLst/>
          </a:prstGeom>
          <a:noFill/>
        </p:spPr>
      </p:pic>
      <p:sp>
        <p:nvSpPr>
          <p:cNvPr descr="{\displaystyle e=-{\frac {v_{\text{f}}}{v_{\text{i}}}}.}" id="4" name="AutoShape 3">
            <a:extLst>
              <a:ext uri="{5261A33E-1929-4E9E-8295-946ECD7D0657}">
                <a16:creationId xmlns:a16="http://schemas.microsoft.com/office/drawing/2010/main" id="{9CCDE8C8-FD87-47B2-ACE1-19471D5E78C8}"/>
              </a:ext>
            </a:extLst>
          </p:cNvPr>
          <p:cNvSpPr>
            <a:spLocks noChangeArrowheads="true" noChangeAspect="true"/>
          </p:cNvSpPr>
          <p:nvPr/>
        </p:nvSpPr>
        <p:spPr>
          <a:xfrm rot="0">
            <a:off x="5943600" y="3276600"/>
            <a:ext cx="304800" cy="304800"/>
          </a:xfrm>
          <a:prstGeom prst="rect">
            <a:avLst/>
          </a:prstGeom>
          <a:noFill/>
        </p:spPr>
        <p:txBody>
          <a:bodyPr anchor="t" bIns="45720" lIns="91440" numCol="1" rIns="91440" rtlCol="0" tIns="45720" vert="horz" wrap="square"/>
          <a:lstStyle/>
          <a:p>
            <a:pPr/>
            <a:r>
              <a:rPr dirty="0" lang="en-US"/>
              <a:t/>
            </a:r>
            <a:endParaRPr dirty="0" lang="en-US"/>
          </a:p>
        </p:txBody>
      </p:sp>
      <p:pic>
        <p:nvPicPr>
          <p:cNvPr id="5" name="Picture 6">
            <a:extLst>
              <a:ext uri="{0E9D42D7-F168-41D1-A996-73C6FE05BF82}">
                <a16:creationId xmlns:a16="http://schemas.microsoft.com/office/drawing/2010/main" id="{A246381A-96E4-41F5-9F47-ADCC795BF8AE}"/>
              </a:ext>
            </a:extLst>
          </p:cNvPr>
          <p:cNvPicPr>
            <a:picLocks noChangeAspect="true"/>
          </p:cNvPicPr>
          <p:nvPr/>
        </p:nvPicPr>
        <p:blipFill>
          <a:blip r:embed="rId3"/>
          <a:stretch>
            <a:fillRect/>
          </a:stretch>
        </p:blipFill>
        <p:spPr>
          <a:xfrm rot="0">
            <a:off x="4667250" y="1019073"/>
            <a:ext cx="1276350" cy="760846"/>
          </a:xfrm>
          <a:prstGeom prst="rect">
            <a:avLst/>
          </a:prstGeom>
          <a:noFill/>
        </p:spPr>
      </p:pic>
      <p:sp>
        <p:nvSpPr>
          <p:cNvPr id="6" name="TextBox 3">
            <a:extLst>
              <a:ext uri="{B5B3B974-E354-4D17-9FE5-94C5413DF626}">
                <a16:creationId xmlns:a16="http://schemas.microsoft.com/office/drawing/2010/main" id="{1E68CE78-B641-489A-910C-037264F481D3}"/>
              </a:ext>
            </a:extLst>
          </p:cNvPr>
          <p:cNvSpPr txBox="1"/>
          <p:nvPr/>
        </p:nvSpPr>
        <p:spPr>
          <a:xfrm rot="0">
            <a:off x="466725" y="3625841"/>
            <a:ext cx="11258549" cy="1938992"/>
          </a:xfrm>
          <a:prstGeom prst="rect">
            <a:avLst/>
          </a:prstGeom>
          <a:noFill/>
        </p:spPr>
        <p:txBody>
          <a:bodyPr rtlCol="0" wrap="square">
            <a:spAutoFit/>
          </a:bodyPr>
          <a:lstStyle/>
          <a:p>
            <a:pPr/>
            <a:r>
              <a:rPr dirty="0" lang="en-IN" sz="2000"/>
              <a:t>Zeno’s paradox:- Lets say that the ball bounces half the distance in second bounce irrespective of height neglecting the air resistance and minor losses, this will result in ball bouncing one-fourth time of original height in third bounce, by this phenomenon the ball should be bouncing infinite number of  bounces, but in our simulations and physical tests the ball was bouncing a maximum number of 3 bounces. For the counter of this phenomenon we are found out some factors that  why the ball does not bunce infinite number of times and bounces for finite number of times.</a:t>
            </a:r>
            <a:endParaRPr dirty="0" lang="en-IN" sz="2000"/>
          </a:p>
        </p:txBody>
      </p:sp>
    </p:spTree>
    <p:extLst>
      <p:ext uri="{64E1FDEA-C4D6-425B-B482-0FE8C609754F}">
        <p14:creationId xmlns:p14="http://schemas.microsoft.com/office/powerpoint/2010/main" val="1717571986424"/>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Content Placeholder 2">
            <a:extLst>
              <a:ext uri="{6F600AFC-12A2-4D7E-BD66-F3EBCB12CB57}">
                <a16:creationId xmlns:a16="http://schemas.microsoft.com/office/drawing/2010/main" id="{40E2586C-8963-4DEF-92A4-91A6C081CA91}"/>
              </a:ext>
            </a:extLst>
          </p:cNvPr>
          <p:cNvSpPr>
            <a:spLocks noGrp="true"/>
          </p:cNvSpPr>
          <p:nvPr>
            <p:ph idx="1"/>
          </p:nvPr>
        </p:nvSpPr>
        <p:spPr>
          <a:xfrm rot="0">
            <a:off x="488003" y="288652"/>
            <a:ext cx="11535383" cy="6306698"/>
          </a:xfrm>
        </p:spPr>
        <p:txBody>
          <a:bodyPr rtlCol="0">
            <a:normAutofit/>
          </a:bodyPr>
          <a:lstStyle/>
          <a:p>
            <a:pPr/>
            <a:r>
              <a:rPr dirty="0" lang="en-US" sz="2000">
                <a:latin typeface="Argentum Sans ExtraLight"/>
              </a:rPr>
              <a:t>I</a:t>
            </a:r>
            <a:r>
              <a:rPr dirty="0" lang="en-US" sz="2400">
                <a:latin typeface="Argentum Sans ExtraLight"/>
              </a:rPr>
              <a:t>nitially, the ball would spend most of its time in free fall, approximating the Zeno behavior already described. However, once the bounce energy diminishes to below the "escape energy" of the floor, it is no longer sufficient to raise the ball's center of mass above its natural radius, so the ball no longer looses contact with the ground, but simply bobs up and down in the center-of-mass sense. During this time, we believe the system exhibits dynamic behavior, like a mass sitting on a spring, since the corrective force is now proportional to displacement in the ball center of mass equilibrium.</a:t>
            </a:r>
          </a:p>
          <a:p>
            <a:pPr/>
            <a:r>
              <a:rPr dirty="0" lang="en-US" sz="2400"/>
              <a:t/>
            </a:r>
          </a:p>
          <a:p>
            <a:pPr/>
            <a:r>
              <a:rPr dirty="0" lang="en-US" sz="2400">
                <a:latin typeface="Argentum Sans ExtraLight"/>
              </a:rPr>
              <a:t>Now any system (like a pendulum or a mass sitting on a spring) never stops oscillating because its period converges to some non-zero constant. It just swings less and less, but it never stops swinging. So it is with the ball. The "bobbing" decays exponentially over an infinite amount of time or until other disturbances such as impacts from air molecules drown out motion. In our case happens pretty fast as the ball loses energy very quickly.</a:t>
            </a:r>
            <a:endParaRPr dirty="0" lang="en-US" sz="2400">
              <a:latin typeface="Argentum Sans ExtraLight"/>
            </a:endParaRPr>
          </a:p>
        </p:txBody>
      </p:sp>
    </p:spTree>
    <p:extLst>
      <p:ext uri="{21337728-BCC3-4041-AD09-BF11E52C279B}">
        <p14:creationId xmlns:p14="http://schemas.microsoft.com/office/powerpoint/2010/main" val="1717571986427"/>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AC04CE6-341B-4B7E-8750-4338E9EC4F3A}">
                <a16:creationId xmlns:a16="http://schemas.microsoft.com/office/drawing/2010/main" id="{9351F3A8-EA71-46D6-A974-49DCDDFC853F}"/>
              </a:ext>
            </a:extLst>
          </p:cNvPr>
          <p:cNvSpPr>
            <a:spLocks noGrp="true"/>
          </p:cNvSpPr>
          <p:nvPr>
            <p:ph type="title"/>
          </p:nvPr>
        </p:nvSpPr>
        <p:spPr>
          <a:xfrm rot="0">
            <a:off x="736600" y="309705"/>
            <a:ext cx="10515600" cy="1325563"/>
          </a:xfrm>
        </p:spPr>
        <p:txBody>
          <a:bodyPr rtlCol="0">
            <a:normAutofit fontScale="90000"/>
          </a:bodyPr>
          <a:lstStyle/>
          <a:p>
            <a:pPr/>
            <a:r>
              <a:rPr dirty="0" lang="en-IN">
                <a:solidFill>
                  <a:schemeClr val="accent1"/>
                </a:solidFill>
                <a:latin typeface="Adobe Heiti Std R"/>
              </a:rPr>
              <a:t>                  </a:t>
            </a:r>
            <a:r>
              <a:rPr b="1" dirty="0" lang="en-IN" sz="5400">
                <a:solidFill>
                  <a:srgbClr val="0070c0"/>
                </a:solidFill>
                <a:latin typeface="Argentum Sans Light"/>
              </a:rPr>
              <a:t>Algoodo Simulations</a:t>
            </a:r>
            <a:br>
              <a:rPr dirty="0" lang="en-IN">
                <a:solidFill>
                  <a:schemeClr val="accent1"/>
                </a:solidFill>
                <a:latin typeface="Adobe Heiti Std R"/>
              </a:rPr>
            </a:br>
            <a:r>
              <a:rPr dirty="0" lang="en-IN" sz="2200">
                <a:latin typeface="Argentum Sans ExtraLight"/>
              </a:rPr>
              <a:t>The ball (e=0.62 and m=21g) is dropped from a certain height. Air friction and buoyancy are also taken into account.</a:t>
            </a:r>
            <a:endParaRPr dirty="0" lang="en-IN" sz="2200">
              <a:latin typeface="Argentum Sans ExtraLight"/>
            </a:endParaRPr>
          </a:p>
        </p:txBody>
      </p:sp>
      <p:pic>
        <p:nvPicPr>
          <p:cNvPr id="3" name="Algodoo 2022-05-16 19-24-44">
            <a:hlinkClick action="ppaction://media" r:id=""/>
            <a:extLst>
              <a:ext uri="{AD8FE8E1-A9BC-47E3-89E5-505B9F1B837B}">
                <a16:creationId xmlns:a16="http://schemas.microsoft.com/office/drawing/2010/main" id="{11CDFD37-7F29-48BF-AC87-DB16019EBECC}"/>
              </a:ext>
            </a:extLst>
          </p:cNvPr>
          <p:cNvPicPr>
            <a:picLocks noChangeAspect="true" noGrp="true"/>
          </p:cNvPicPr>
          <p:nvPr>
            <p:ph idx="1"/>
            <a:videoFile r:link="rId2"/>
            <p:extLst>
              <p:ext uri="{DAA4B4D4-6D71-4841-9C94-3DE7FCFB9230}">
                <p14:media xmlns:p14="http://schemas.microsoft.com/office/powerpoint/2010/main" r:embed="rId3"/>
              </p:ext>
            </p:extLst>
          </p:nvPr>
        </p:nvPicPr>
        <p:blipFill>
          <a:blip r:embed="rId4"/>
          <a:stretch>
            <a:fillRect/>
          </a:stretch>
        </p:blipFill>
        <p:spPr>
          <a:xfrm rot="0">
            <a:off x="736600" y="1843041"/>
            <a:ext cx="4356158" cy="3103427"/>
          </a:xfrm>
          <a:noFill/>
        </p:spPr>
      </p:pic>
      <p:sp>
        <p:nvSpPr>
          <p:cNvPr id="4" name="TextBox 6">
            <a:extLst>
              <a:ext uri="{99EF57EE-37FF-41E8-99E5-4DFFB4D9EA7E}">
                <a16:creationId xmlns:a16="http://schemas.microsoft.com/office/drawing/2010/main" id="{4F15A331-1253-48F5-8DD5-C7AE8358312B}"/>
              </a:ext>
            </a:extLst>
          </p:cNvPr>
          <p:cNvSpPr txBox="1"/>
          <p:nvPr/>
        </p:nvSpPr>
        <p:spPr>
          <a:xfrm rot="0">
            <a:off x="5503445" y="3404628"/>
            <a:ext cx="2502420" cy="307777"/>
          </a:xfrm>
          <a:prstGeom prst="rect">
            <a:avLst/>
          </a:prstGeom>
          <a:noFill/>
        </p:spPr>
        <p:txBody>
          <a:bodyPr rtlCol="0" wrap="square">
            <a:spAutoFit/>
          </a:bodyPr>
          <a:lstStyle/>
          <a:p>
            <a:pPr/>
            <a:r>
              <a:rPr dirty="0" lang="en-IN" sz="1400">
                <a:latin typeface="Argentum Sans ExtraLight"/>
              </a:rPr>
              <a:t>Height graph from Sharp sensor</a:t>
            </a:r>
            <a:endParaRPr dirty="0" lang="en-IN" sz="1400">
              <a:latin typeface="Argentum Sans ExtraLight"/>
            </a:endParaRPr>
          </a:p>
        </p:txBody>
      </p:sp>
      <p:pic>
        <p:nvPicPr>
          <p:cNvPr id="5" name="Picture 7">
            <a:extLst>
              <a:ext uri="{E9C9426E-A2FC-4FA1-B464-3FAC08CCFDAF}">
                <a16:creationId xmlns:a16="http://schemas.microsoft.com/office/drawing/2010/main" id="{59C5F874-4F77-4628-BE87-E1133D03CD47}"/>
              </a:ext>
            </a:extLst>
          </p:cNvPr>
          <p:cNvPicPr>
            <a:picLocks noChangeAspect="true"/>
          </p:cNvPicPr>
          <p:nvPr/>
        </p:nvPicPr>
        <p:blipFill>
          <a:blip r:embed="rId5"/>
          <a:stretch>
            <a:fillRect/>
          </a:stretch>
        </p:blipFill>
        <p:spPr>
          <a:xfrm rot="0">
            <a:off x="5509630" y="1338978"/>
            <a:ext cx="2270102" cy="2090021"/>
          </a:xfrm>
          <a:prstGeom prst="rect">
            <a:avLst/>
          </a:prstGeom>
          <a:noFill/>
        </p:spPr>
      </p:pic>
      <p:pic>
        <p:nvPicPr>
          <p:cNvPr id="6" name="Picture 9">
            <a:extLst>
              <a:ext uri="{F3673D14-513E-4579-B838-160450A1FADD}">
                <a16:creationId xmlns:a16="http://schemas.microsoft.com/office/drawing/2010/main" id="{F8AB01C2-6D5C-491F-ABE6-537170B6227F}"/>
              </a:ext>
            </a:extLst>
          </p:cNvPr>
          <p:cNvPicPr>
            <a:picLocks noChangeAspect="true"/>
          </p:cNvPicPr>
          <p:nvPr/>
        </p:nvPicPr>
        <p:blipFill>
          <a:blip r:embed="rId6"/>
          <a:stretch>
            <a:fillRect/>
          </a:stretch>
        </p:blipFill>
        <p:spPr>
          <a:xfrm rot="0">
            <a:off x="8572500" y="1343491"/>
            <a:ext cx="2590932" cy="2133710"/>
          </a:xfrm>
          <a:prstGeom prst="rect">
            <a:avLst/>
          </a:prstGeom>
          <a:noFill/>
        </p:spPr>
      </p:pic>
      <p:sp>
        <p:nvSpPr>
          <p:cNvPr id="7" name="TextBox 11">
            <a:extLst>
              <a:ext uri="{64FE8E64-98B6-4F7F-A1DC-76BE00AD395B}">
                <a16:creationId xmlns:a16="http://schemas.microsoft.com/office/drawing/2010/main" id="{3B972F0A-19BA-4FF3-93CC-4E74A4FDE637}"/>
              </a:ext>
            </a:extLst>
          </p:cNvPr>
          <p:cNvSpPr txBox="1"/>
          <p:nvPr/>
        </p:nvSpPr>
        <p:spPr>
          <a:xfrm rot="0">
            <a:off x="8470959" y="3464636"/>
            <a:ext cx="2692474" cy="307777"/>
          </a:xfrm>
          <a:prstGeom prst="rect">
            <a:avLst/>
          </a:prstGeom>
          <a:noFill/>
        </p:spPr>
        <p:txBody>
          <a:bodyPr rtlCol="0" wrap="square">
            <a:spAutoFit/>
          </a:bodyPr>
          <a:lstStyle/>
          <a:p>
            <a:pPr/>
            <a:r>
              <a:rPr dirty="0" lang="en-IN" sz="1400">
                <a:latin typeface="Argentum Sans ExtraLight"/>
              </a:rPr>
              <a:t>Height graph from Sharp sensor</a:t>
            </a:r>
            <a:endParaRPr dirty="0" lang="en-IN" sz="1400">
              <a:latin typeface="Argentum Sans ExtraLight"/>
            </a:endParaRPr>
          </a:p>
        </p:txBody>
      </p:sp>
      <p:sp>
        <p:nvSpPr>
          <p:cNvPr id="8" name="TextBox 15">
            <a:extLst>
              <a:ext uri="{79E4B89C-25B2-4851-876B-A02771F9CF6D}">
                <a16:creationId xmlns:a16="http://schemas.microsoft.com/office/drawing/2010/main" id="{49FA457C-0137-4663-8B00-416BEB287E4F}"/>
              </a:ext>
            </a:extLst>
          </p:cNvPr>
          <p:cNvSpPr txBox="1"/>
          <p:nvPr/>
        </p:nvSpPr>
        <p:spPr>
          <a:xfrm rot="0">
            <a:off x="5422959" y="5752961"/>
            <a:ext cx="2699637" cy="307777"/>
          </a:xfrm>
          <a:prstGeom prst="rect">
            <a:avLst/>
          </a:prstGeom>
          <a:noFill/>
        </p:spPr>
        <p:txBody>
          <a:bodyPr rtlCol="0" wrap="square">
            <a:spAutoFit/>
          </a:bodyPr>
          <a:lstStyle/>
          <a:p>
            <a:pPr/>
            <a:r>
              <a:rPr dirty="0" lang="en-IN" sz="1400">
                <a:latin typeface="Argentum Sans ExtraLight"/>
              </a:rPr>
              <a:t>Energy graph from Sharp sensor</a:t>
            </a:r>
            <a:endParaRPr dirty="0" lang="en-IN" sz="1400">
              <a:latin typeface="Argentum Sans ExtraLight"/>
            </a:endParaRPr>
          </a:p>
        </p:txBody>
      </p:sp>
      <p:pic>
        <p:nvPicPr>
          <p:cNvPr id="9" name="Picture 17">
            <a:extLst>
              <a:ext uri="{A2816C5E-6268-49C6-9F4F-B024276A513C}">
                <a16:creationId xmlns:a16="http://schemas.microsoft.com/office/drawing/2010/main" id="{F021BA63-0150-474C-AD0D-09E3FB22269E}"/>
              </a:ext>
            </a:extLst>
          </p:cNvPr>
          <p:cNvPicPr>
            <a:picLocks noChangeAspect="true"/>
          </p:cNvPicPr>
          <p:nvPr/>
        </p:nvPicPr>
        <p:blipFill>
          <a:blip r:embed="rId7"/>
          <a:stretch>
            <a:fillRect/>
          </a:stretch>
        </p:blipFill>
        <p:spPr>
          <a:xfrm rot="0">
            <a:off x="5509631" y="3806943"/>
            <a:ext cx="2270102" cy="1946017"/>
          </a:xfrm>
          <a:prstGeom prst="rect">
            <a:avLst/>
          </a:prstGeom>
          <a:noFill/>
        </p:spPr>
      </p:pic>
      <p:pic>
        <p:nvPicPr>
          <p:cNvPr id="10" name="Picture 19">
            <a:extLst>
              <a:ext uri="{46117ECA-4C00-4DE7-9641-F1FB25290814}">
                <a16:creationId xmlns:a16="http://schemas.microsoft.com/office/drawing/2010/main" id="{C7EAFE90-F937-4615-8D4C-0401A5FB7922}"/>
              </a:ext>
            </a:extLst>
          </p:cNvPr>
          <p:cNvPicPr>
            <a:picLocks noChangeAspect="true"/>
          </p:cNvPicPr>
          <p:nvPr/>
        </p:nvPicPr>
        <p:blipFill>
          <a:blip r:embed="rId8"/>
          <a:stretch>
            <a:fillRect/>
          </a:stretch>
        </p:blipFill>
        <p:spPr>
          <a:xfrm rot="0">
            <a:off x="8508109" y="3869288"/>
            <a:ext cx="2618173" cy="1994002"/>
          </a:xfrm>
          <a:prstGeom prst="rect">
            <a:avLst/>
          </a:prstGeom>
          <a:noFill/>
        </p:spPr>
      </p:pic>
      <p:sp>
        <p:nvSpPr>
          <p:cNvPr id="11" name="TextBox 21">
            <a:extLst>
              <a:ext uri="{9C8D085D-7E26-4C06-8906-2FD97EF25DA1}">
                <a16:creationId xmlns:a16="http://schemas.microsoft.com/office/drawing/2010/main" id="{F82FA6A3-3050-4A59-8A13-78D4B88BB029}"/>
              </a:ext>
            </a:extLst>
          </p:cNvPr>
          <p:cNvSpPr txBox="1"/>
          <p:nvPr/>
        </p:nvSpPr>
        <p:spPr>
          <a:xfrm rot="0">
            <a:off x="8572501" y="5809864"/>
            <a:ext cx="2618173" cy="276999"/>
          </a:xfrm>
          <a:prstGeom prst="rect">
            <a:avLst/>
          </a:prstGeom>
          <a:noFill/>
        </p:spPr>
        <p:txBody>
          <a:bodyPr rtlCol="0" wrap="square">
            <a:spAutoFit/>
          </a:bodyPr>
          <a:lstStyle/>
          <a:p>
            <a:pPr/>
            <a:r>
              <a:rPr dirty="0" lang="en-IN" sz="1200">
                <a:latin typeface="Argentum Sans ExtraLight"/>
              </a:rPr>
              <a:t>Acceleration graph from Sharp sensor</a:t>
            </a:r>
            <a:endParaRPr dirty="0" lang="en-IN" sz="1200">
              <a:latin typeface="Argentum Sans ExtraLight"/>
            </a:endParaRPr>
          </a:p>
        </p:txBody>
      </p:sp>
    </p:spTree>
    <p:extLst>
      <p:ext uri="{BEA70781-3A7F-4D1D-A28E-CBAD746475CD}">
        <p14:creationId xmlns:p14="http://schemas.microsoft.com/office/powerpoint/2010/main" val="1717571986429"/>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641F7D23-16DD-4017-97F9-377A164B4760}">
                <a16:creationId xmlns:a16="http://schemas.microsoft.com/office/drawing/2010/main" id="{98811772-0C67-4C0B-8232-B0593BDBEA1C}"/>
              </a:ext>
            </a:extLst>
          </p:cNvPr>
          <p:cNvSpPr>
            <a:spLocks noGrp="true"/>
          </p:cNvSpPr>
          <p:nvPr>
            <p:ph type="title"/>
          </p:nvPr>
        </p:nvSpPr>
        <p:spPr>
          <a:xfrm rot="0">
            <a:off x="838200" y="238269"/>
            <a:ext cx="10515600" cy="1587356"/>
          </a:xfrm>
        </p:spPr>
        <p:txBody>
          <a:bodyPr rtlCol="0">
            <a:normAutofit/>
          </a:bodyPr>
          <a:lstStyle/>
          <a:p>
            <a:pPr/>
            <a:r>
              <a:rPr dirty="0" lang="en-IN" sz="2000">
                <a:latin typeface="Argentum Sans ExtraLight"/>
              </a:rPr>
              <a:t>The ball (e=0.81 and m=40g) is dropped from a certain height. Air friction and buoyancy are also taken into account.</a:t>
            </a:r>
            <a:endParaRPr dirty="0" lang="en-IN" sz="2000">
              <a:latin typeface="Argentum Sans ExtraLight"/>
            </a:endParaRPr>
          </a:p>
        </p:txBody>
      </p:sp>
      <p:pic>
        <p:nvPicPr>
          <p:cNvPr id="3" name="Algodoo 2022-05-16 19-25-29">
            <a:hlinkClick action="ppaction://media" r:id=""/>
            <a:extLst>
              <a:ext uri="{FB1DD6A5-A34D-478F-8086-F42DFDC6A821}">
                <a16:creationId xmlns:a16="http://schemas.microsoft.com/office/drawing/2010/main" id="{870CDBAA-D788-4419-A5B2-9C8E601F3611}"/>
              </a:ext>
            </a:extLst>
          </p:cNvPr>
          <p:cNvPicPr>
            <a:picLocks noChangeAspect="true" noGrp="true"/>
          </p:cNvPicPr>
          <p:nvPr>
            <p:ph idx="1"/>
            <a:videoFile r:link="rId2"/>
            <p:extLst>
              <p:ext uri="{DAA4B4D4-6D71-4841-9C94-3DE7FCFB9230}">
                <p14:media xmlns:p14="http://schemas.microsoft.com/office/powerpoint/2010/main" r:embed="rId3"/>
              </p:ext>
            </p:extLst>
          </p:nvPr>
        </p:nvPicPr>
        <p:blipFill>
          <a:blip r:embed="rId4"/>
          <a:stretch>
            <a:fillRect/>
          </a:stretch>
        </p:blipFill>
        <p:spPr>
          <a:xfrm rot="0">
            <a:off x="891846" y="2183338"/>
            <a:ext cx="4487805" cy="3106485"/>
          </a:xfrm>
          <a:noFill/>
        </p:spPr>
      </p:pic>
      <p:pic>
        <p:nvPicPr>
          <p:cNvPr id="4" name="Picture 3">
            <a:extLst>
              <a:ext uri="{281569FF-B172-46F2-9A6F-B587A23D422D}">
                <a16:creationId xmlns:a16="http://schemas.microsoft.com/office/drawing/2010/main" id="{AFD44C6C-D792-429D-9214-4F9D616E860E}"/>
              </a:ext>
            </a:extLst>
          </p:cNvPr>
          <p:cNvPicPr>
            <a:picLocks noChangeAspect="true"/>
          </p:cNvPicPr>
          <p:nvPr/>
        </p:nvPicPr>
        <p:blipFill>
          <a:blip r:embed="rId5"/>
          <a:stretch>
            <a:fillRect/>
          </a:stretch>
        </p:blipFill>
        <p:spPr>
          <a:xfrm rot="0">
            <a:off x="5892542" y="1234428"/>
            <a:ext cx="2270102" cy="2090021"/>
          </a:xfrm>
          <a:prstGeom prst="rect">
            <a:avLst/>
          </a:prstGeom>
          <a:noFill/>
        </p:spPr>
      </p:pic>
      <p:sp>
        <p:nvSpPr>
          <p:cNvPr id="5" name="TextBox 6">
            <a:extLst>
              <a:ext uri="{97C87185-DA2F-4C7A-BBA3-6128C0C1B116}">
                <a16:creationId xmlns:a16="http://schemas.microsoft.com/office/drawing/2010/main" id="{D8781774-F5D0-492F-B772-B4335790ED68}"/>
              </a:ext>
            </a:extLst>
          </p:cNvPr>
          <p:cNvSpPr txBox="1"/>
          <p:nvPr/>
        </p:nvSpPr>
        <p:spPr>
          <a:xfrm rot="0">
            <a:off x="5827832" y="3324450"/>
            <a:ext cx="2847703" cy="553998"/>
          </a:xfrm>
          <a:prstGeom prst="rect">
            <a:avLst/>
          </a:prstGeom>
          <a:noFill/>
        </p:spPr>
        <p:txBody>
          <a:bodyPr rtlCol="0" wrap="square">
            <a:spAutoFit/>
          </a:bodyPr>
          <a:lstStyle/>
          <a:p>
            <a:pPr/>
            <a:r>
              <a:rPr dirty="0" lang="en-IN" sz="1100">
                <a:latin typeface="Argentum Sans ExtraLight"/>
              </a:rPr>
              <a:t>Height graph from Sharp sensor</a:t>
            </a:r>
          </a:p>
          <a:p>
            <a:pPr/>
            <a:r>
              <a:rPr dirty="0" lang="en-US"/>
              <a:t/>
            </a:r>
            <a:endParaRPr dirty="0" lang="en-US"/>
          </a:p>
        </p:txBody>
      </p:sp>
      <p:pic>
        <p:nvPicPr>
          <p:cNvPr id="6" name="Picture 8">
            <a:extLst>
              <a:ext uri="{9C476DD0-CA93-4E20-BAEA-98184ECF8DDC}">
                <a16:creationId xmlns:a16="http://schemas.microsoft.com/office/drawing/2010/main" id="{FE28A800-5CCA-4983-891A-2D13454DF91E}"/>
              </a:ext>
            </a:extLst>
          </p:cNvPr>
          <p:cNvPicPr>
            <a:picLocks noChangeAspect="true"/>
          </p:cNvPicPr>
          <p:nvPr/>
        </p:nvPicPr>
        <p:blipFill>
          <a:blip r:embed="rId6"/>
          <a:stretch>
            <a:fillRect/>
          </a:stretch>
        </p:blipFill>
        <p:spPr>
          <a:xfrm rot="0">
            <a:off x="8832290" y="1222491"/>
            <a:ext cx="2597283" cy="2101958"/>
          </a:xfrm>
          <a:prstGeom prst="rect">
            <a:avLst/>
          </a:prstGeom>
          <a:noFill/>
        </p:spPr>
      </p:pic>
      <p:sp>
        <p:nvSpPr>
          <p:cNvPr id="7" name="TextBox 10">
            <a:extLst>
              <a:ext uri="{67F0DFC2-D8C5-4F4F-86AA-3F4023A42891}">
                <a16:creationId xmlns:a16="http://schemas.microsoft.com/office/drawing/2010/main" id="{74834FF8-A9C7-4843-9EE1-D067912254C1}"/>
              </a:ext>
            </a:extLst>
          </p:cNvPr>
          <p:cNvSpPr txBox="1"/>
          <p:nvPr/>
        </p:nvSpPr>
        <p:spPr>
          <a:xfrm rot="0">
            <a:off x="8727563" y="3404846"/>
            <a:ext cx="3004457" cy="461665"/>
          </a:xfrm>
          <a:prstGeom prst="rect">
            <a:avLst/>
          </a:prstGeom>
          <a:noFill/>
        </p:spPr>
        <p:txBody>
          <a:bodyPr rtlCol="0" wrap="square">
            <a:spAutoFit/>
          </a:bodyPr>
          <a:lstStyle/>
          <a:p>
            <a:pPr/>
            <a:r>
              <a:rPr dirty="0" lang="en-IN" sz="1200">
                <a:latin typeface="Argentum Sans ExtraLight"/>
              </a:rPr>
              <a:t>Height graph from Sharp sensor</a:t>
            </a:r>
          </a:p>
          <a:p>
            <a:pPr/>
            <a:r>
              <a:rPr dirty="0" lang="en-IN" sz="1200"/>
              <a:t/>
            </a:r>
            <a:endParaRPr dirty="0" lang="en-IN" sz="1200"/>
          </a:p>
        </p:txBody>
      </p:sp>
      <p:pic>
        <p:nvPicPr>
          <p:cNvPr id="8" name="Picture 13">
            <a:extLst>
              <a:ext uri="{59CAB27D-FFC8-4C3F-9095-F5BC18428557}">
                <a16:creationId xmlns:a16="http://schemas.microsoft.com/office/drawing/2010/main" id="{2916E863-BA63-4F56-B6E7-D192D2CE2A08}"/>
              </a:ext>
            </a:extLst>
          </p:cNvPr>
          <p:cNvPicPr>
            <a:picLocks noChangeAspect="true"/>
          </p:cNvPicPr>
          <p:nvPr/>
        </p:nvPicPr>
        <p:blipFill>
          <a:blip r:embed="rId7"/>
          <a:stretch>
            <a:fillRect/>
          </a:stretch>
        </p:blipFill>
        <p:spPr>
          <a:xfrm rot="0">
            <a:off x="5860188" y="3736581"/>
            <a:ext cx="2334812" cy="1902079"/>
          </a:xfrm>
          <a:prstGeom prst="rect">
            <a:avLst/>
          </a:prstGeom>
          <a:noFill/>
        </p:spPr>
      </p:pic>
      <p:sp>
        <p:nvSpPr>
          <p:cNvPr id="9" name="TextBox 15">
            <a:extLst>
              <a:ext uri="{A78242D8-BD47-4342-968C-387CB2516A62}">
                <a16:creationId xmlns:a16="http://schemas.microsoft.com/office/drawing/2010/main" id="{A801329D-AE8B-494A-9CA3-6CDCA90BD085}"/>
              </a:ext>
            </a:extLst>
          </p:cNvPr>
          <p:cNvSpPr txBox="1"/>
          <p:nvPr/>
        </p:nvSpPr>
        <p:spPr>
          <a:xfrm rot="0">
            <a:off x="5827832" y="5743016"/>
            <a:ext cx="3004457" cy="307777"/>
          </a:xfrm>
          <a:prstGeom prst="rect">
            <a:avLst/>
          </a:prstGeom>
          <a:noFill/>
        </p:spPr>
        <p:txBody>
          <a:bodyPr rtlCol="0" wrap="square">
            <a:spAutoFit/>
          </a:bodyPr>
          <a:lstStyle/>
          <a:p>
            <a:pPr/>
            <a:r>
              <a:rPr dirty="0" lang="en-IN" sz="1400">
                <a:latin typeface="Argentum Sans ExtraLight"/>
              </a:rPr>
              <a:t>Energy graph from Sharp sensor</a:t>
            </a:r>
            <a:endParaRPr dirty="0" lang="en-IN" sz="1400">
              <a:latin typeface="Argentum Sans ExtraLight"/>
            </a:endParaRPr>
          </a:p>
        </p:txBody>
      </p:sp>
      <p:pic>
        <p:nvPicPr>
          <p:cNvPr id="10" name="Picture 17">
            <a:extLst>
              <a:ext uri="{9F57E965-006C-4A17-90C2-25499DAE3DAA}">
                <a16:creationId xmlns:a16="http://schemas.microsoft.com/office/drawing/2010/main" id="{4F80974B-0BE6-4C98-973E-4465A7D79F4B}"/>
              </a:ext>
            </a:extLst>
          </p:cNvPr>
          <p:cNvPicPr>
            <a:picLocks noChangeAspect="true"/>
          </p:cNvPicPr>
          <p:nvPr/>
        </p:nvPicPr>
        <p:blipFill>
          <a:blip r:embed="rId8"/>
          <a:stretch>
            <a:fillRect/>
          </a:stretch>
        </p:blipFill>
        <p:spPr>
          <a:xfrm rot="0">
            <a:off x="8832289" y="3740936"/>
            <a:ext cx="2597283" cy="2025754"/>
          </a:xfrm>
          <a:prstGeom prst="rect">
            <a:avLst/>
          </a:prstGeom>
          <a:noFill/>
        </p:spPr>
      </p:pic>
      <p:sp>
        <p:nvSpPr>
          <p:cNvPr id="11" name="TextBox 19">
            <a:extLst>
              <a:ext uri="{09A8B781-B6E8-4813-893D-37BE228CB8C9}">
                <a16:creationId xmlns:a16="http://schemas.microsoft.com/office/drawing/2010/main" id="{217BC963-6A54-4DA2-8904-71740EAE9A7E}"/>
              </a:ext>
            </a:extLst>
          </p:cNvPr>
          <p:cNvSpPr txBox="1"/>
          <p:nvPr/>
        </p:nvSpPr>
        <p:spPr>
          <a:xfrm rot="0">
            <a:off x="8727563" y="5773795"/>
            <a:ext cx="3227798" cy="276999"/>
          </a:xfrm>
          <a:prstGeom prst="rect">
            <a:avLst/>
          </a:prstGeom>
          <a:noFill/>
        </p:spPr>
        <p:txBody>
          <a:bodyPr rtlCol="0" wrap="square">
            <a:spAutoFit/>
          </a:bodyPr>
          <a:lstStyle/>
          <a:p>
            <a:pPr/>
            <a:r>
              <a:rPr dirty="0" lang="en-IN" sz="1200">
                <a:latin typeface="Argentum Sans ExtraLight"/>
              </a:rPr>
              <a:t>Acceleration graph from Sharp sensor</a:t>
            </a:r>
            <a:endParaRPr dirty="0" lang="en-IN" sz="1200">
              <a:latin typeface="Argentum Sans ExtraLight"/>
            </a:endParaRPr>
          </a:p>
        </p:txBody>
      </p:sp>
    </p:spTree>
    <p:extLst>
      <p:ext uri="{F678E8E3-598C-474B-BC1B-69C3FEE45B43}">
        <p14:creationId xmlns:p14="http://schemas.microsoft.com/office/powerpoint/2010/main" val="1717571986431"/>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B8748890-F8B9-4F10-BCFE-C88281789FD9}">
                <a16:creationId xmlns:a16="http://schemas.microsoft.com/office/drawing/2010/main" id="{9E195BD7-EA4C-4D33-A4C1-67A275B1BEF0}"/>
              </a:ext>
            </a:extLst>
          </p:cNvPr>
          <p:cNvSpPr>
            <a:spLocks noGrp="true"/>
          </p:cNvSpPr>
          <p:nvPr>
            <p:ph type="title"/>
          </p:nvPr>
        </p:nvSpPr>
        <p:spPr/>
        <p:txBody>
          <a:bodyPr rtlCol="0">
            <a:normAutofit fontScale="90000"/>
          </a:bodyPr>
          <a:lstStyle/>
          <a:p>
            <a:pPr>
              <a:lnSpc>
                <a:spcPct val="100000"/>
              </a:lnSpc>
            </a:pPr>
            <a:r>
              <a:rPr b="1" dirty="0" lang="en-US">
                <a:solidFill>
                  <a:srgbClr val="0070c0"/>
                </a:solidFill>
                <a:latin typeface="Argentum Sans Light"/>
              </a:rPr>
              <a:t>Theoretical Analysis</a:t>
            </a:r>
            <a:br>
              <a:rPr dirty="0" lang="en-US"/>
            </a:br>
            <a:br>
              <a:rPr dirty="0" lang="en-US" sz="2800"/>
            </a:br>
            <a:r>
              <a:rPr dirty="0" lang="en-US" sz="2800">
                <a:latin typeface="Argentum Sans Light"/>
              </a:rPr>
              <a:t>Considering only effects of Gravitational force.</a:t>
            </a:r>
            <a:endParaRPr dirty="0" lang="en-US" sz="2800">
              <a:latin typeface="Argentum Sans Light"/>
            </a:endParaRPr>
          </a:p>
        </p:txBody>
      </p:sp>
      <p:pic>
        <p:nvPicPr>
          <p:cNvPr descr="Determination The Coefficient of Restitution in Object as Temperature  Function in Partially Elastic Collision Using Phyphox Application on  Smartphone | Science and Technology Indonesia" id="3" name="Picture 2">
            <a:extLst>
              <a:ext uri="{8D54805F-4CDF-4290-B076-DA53DD22C172}">
                <a16:creationId xmlns:a16="http://schemas.microsoft.com/office/drawing/2010/main" id="{68C9087D-CC5F-47E8-A562-F045DF20F109}"/>
              </a:ext>
            </a:extLst>
          </p:cNvPr>
          <p:cNvPicPr>
            <a:picLocks noChangeArrowheads="true" noChangeAspect="true"/>
          </p:cNvPicPr>
          <p:nvPr/>
        </p:nvPicPr>
        <p:blipFill>
          <a:blip r:embed="rId2"/>
          <a:stretch>
            <a:fillRect/>
          </a:stretch>
        </p:blipFill>
        <p:spPr>
          <a:xfrm rot="0">
            <a:off x="7670260" y="1690688"/>
            <a:ext cx="3949516" cy="2686252"/>
          </a:xfrm>
          <a:prstGeom prst="rect">
            <a:avLst/>
          </a:prstGeom>
          <a:noFill/>
        </p:spPr>
      </p:pic>
    </p:spTree>
    <p:extLst>
      <p:ext uri="{56A8E1AB-8362-49C3-8CED-3EEC5E8D3691}">
        <p14:creationId xmlns:p14="http://schemas.microsoft.com/office/powerpoint/2010/main" val="1717571986433"/>
      </p:ext>
    </p:extLst>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2024-06-05T12:46:04Z</dcterms:created>
  <dcterms:modified xsi:type="dcterms:W3CDTF">2024-06-05T12:49:05Z</dcterms:modified>
</cp:coreProperties>
</file>